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74" r:id="rId3"/>
    <p:sldId id="275" r:id="rId4"/>
    <p:sldId id="276" r:id="rId5"/>
    <p:sldId id="257" r:id="rId6"/>
    <p:sldId id="277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662C6D0-119C-7CF6-C198-10B782EB7E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7961" y="2554851"/>
            <a:ext cx="3315339" cy="30221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6853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4FF81-3D1D-50C8-6A24-B8434904960D}"/>
              </a:ext>
            </a:extLst>
          </p:cNvPr>
          <p:cNvSpPr/>
          <p:nvPr/>
        </p:nvSpPr>
        <p:spPr>
          <a:xfrm>
            <a:off x="1685390" y="223510"/>
            <a:ext cx="67810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What's missing from 10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46F173-DC5F-84CF-6CB2-5CE2214E2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5F4AB3D-3F41-3D95-059B-6FDF926F5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B3BB4-07E4-8750-98A8-F70AB920E9AA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can you see?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EFAD2DC2-831A-5EE6-02A2-90EA3357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7623C-96BB-1564-E16F-1FF763991A3C}"/>
              </a:ext>
            </a:extLst>
          </p:cNvPr>
          <p:cNvSpPr/>
          <p:nvPr/>
        </p:nvSpPr>
        <p:spPr>
          <a:xfrm>
            <a:off x="4988366" y="5262346"/>
            <a:ext cx="1311597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F5789-7B33-87B0-BFA2-E9626E0EE130}"/>
              </a:ext>
            </a:extLst>
          </p:cNvPr>
          <p:cNvSpPr txBox="1"/>
          <p:nvPr/>
        </p:nvSpPr>
        <p:spPr>
          <a:xfrm>
            <a:off x="1013662" y="556914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 ___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072D67-6EC8-CFF5-81E6-C9CC09B4F6BC}"/>
              </a:ext>
            </a:extLst>
          </p:cNvPr>
          <p:cNvGrpSpPr/>
          <p:nvPr/>
        </p:nvGrpSpPr>
        <p:grpSpPr>
          <a:xfrm>
            <a:off x="2265847" y="2096452"/>
            <a:ext cx="5021143" cy="1652943"/>
            <a:chOff x="2265847" y="2096452"/>
            <a:chExt cx="5021143" cy="16529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BA5F2A-5387-B195-298C-883F588C59C9}"/>
                </a:ext>
              </a:extLst>
            </p:cNvPr>
            <p:cNvGrpSpPr/>
            <p:nvPr/>
          </p:nvGrpSpPr>
          <p:grpSpPr>
            <a:xfrm>
              <a:off x="2265847" y="2096452"/>
              <a:ext cx="5021142" cy="720000"/>
              <a:chOff x="2281146" y="1523509"/>
              <a:chExt cx="5021142" cy="720000"/>
            </a:xfrm>
            <a:solidFill>
              <a:srgbClr val="FF0000"/>
            </a:solidFill>
          </p:grpSpPr>
          <p:sp>
            <p:nvSpPr>
              <p:cNvPr id="5" name="Flowchart: Connector 4">
                <a:extLst>
                  <a:ext uri="{FF2B5EF4-FFF2-40B4-BE49-F238E27FC236}">
                    <a16:creationId xmlns:a16="http://schemas.microsoft.com/office/drawing/2014/main" id="{13E7A17D-7E34-AE5B-7283-6C4AB55C61CF}"/>
                  </a:ext>
                </a:extLst>
              </p:cNvPr>
              <p:cNvSpPr/>
              <p:nvPr/>
            </p:nvSpPr>
            <p:spPr>
              <a:xfrm>
                <a:off x="2281146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A9E8D30D-1655-3FB9-69A7-5ECD27A0B0A6}"/>
                  </a:ext>
                </a:extLst>
              </p:cNvPr>
              <p:cNvSpPr/>
              <p:nvPr/>
            </p:nvSpPr>
            <p:spPr>
              <a:xfrm>
                <a:off x="3356432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0A0BFCB5-5AEA-58AF-36A8-413E7894A770}"/>
                  </a:ext>
                </a:extLst>
              </p:cNvPr>
              <p:cNvSpPr/>
              <p:nvPr/>
            </p:nvSpPr>
            <p:spPr>
              <a:xfrm>
                <a:off x="4431718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8602B4CF-C534-7D8F-7053-93B9A4880310}"/>
                  </a:ext>
                </a:extLst>
              </p:cNvPr>
              <p:cNvSpPr/>
              <p:nvPr/>
            </p:nvSpPr>
            <p:spPr>
              <a:xfrm>
                <a:off x="5507004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C41960E6-BCCF-4B6F-7112-1D929AE3AC57}"/>
                  </a:ext>
                </a:extLst>
              </p:cNvPr>
              <p:cNvSpPr/>
              <p:nvPr/>
            </p:nvSpPr>
            <p:spPr>
              <a:xfrm>
                <a:off x="6582288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55A414C-C7DE-8BBA-366A-5ACD13D06923}"/>
                </a:ext>
              </a:extLst>
            </p:cNvPr>
            <p:cNvGrpSpPr/>
            <p:nvPr/>
          </p:nvGrpSpPr>
          <p:grpSpPr>
            <a:xfrm>
              <a:off x="2265848" y="3029395"/>
              <a:ext cx="5021142" cy="720000"/>
              <a:chOff x="2281146" y="1523509"/>
              <a:chExt cx="5021142" cy="720000"/>
            </a:xfrm>
            <a:solidFill>
              <a:srgbClr val="FF0000"/>
            </a:solidFill>
          </p:grpSpPr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3E51CA0A-62B3-6930-59C2-6275A7A45546}"/>
                  </a:ext>
                </a:extLst>
              </p:cNvPr>
              <p:cNvSpPr/>
              <p:nvPr/>
            </p:nvSpPr>
            <p:spPr>
              <a:xfrm>
                <a:off x="2281146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FECAB970-F3FF-8D95-9595-D71989CEEB9C}"/>
                  </a:ext>
                </a:extLst>
              </p:cNvPr>
              <p:cNvSpPr/>
              <p:nvPr/>
            </p:nvSpPr>
            <p:spPr>
              <a:xfrm>
                <a:off x="3356432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B379A4F1-BC33-6FC5-FF35-2468587A8762}"/>
                  </a:ext>
                </a:extLst>
              </p:cNvPr>
              <p:cNvSpPr/>
              <p:nvPr/>
            </p:nvSpPr>
            <p:spPr>
              <a:xfrm>
                <a:off x="4431718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C3872EE4-4434-4B3D-CF1A-8B6EAFD2A8F1}"/>
                  </a:ext>
                </a:extLst>
              </p:cNvPr>
              <p:cNvSpPr/>
              <p:nvPr/>
            </p:nvSpPr>
            <p:spPr>
              <a:xfrm>
                <a:off x="5507004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7ED35E33-FD90-8C74-D477-7E0A6EE212F8}"/>
                  </a:ext>
                </a:extLst>
              </p:cNvPr>
              <p:cNvSpPr/>
              <p:nvPr/>
            </p:nvSpPr>
            <p:spPr>
              <a:xfrm>
                <a:off x="6582288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25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FB7B61-926A-077B-9905-B1A6B62B8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4C80D2E-3B63-90DC-E91E-CC4F867B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41B73D7E-C18F-F189-2689-35A2B34C1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8502DB1-B881-977D-52C1-3EB705A4E868}"/>
              </a:ext>
            </a:extLst>
          </p:cNvPr>
          <p:cNvGrpSpPr/>
          <p:nvPr/>
        </p:nvGrpSpPr>
        <p:grpSpPr>
          <a:xfrm>
            <a:off x="5475245" y="2466895"/>
            <a:ext cx="3265831" cy="3123562"/>
            <a:chOff x="5325328" y="1582778"/>
            <a:chExt cx="3265831" cy="3123562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FB7DD311-4C50-230F-5E7A-3C0D6B9B55C1}"/>
                </a:ext>
              </a:extLst>
            </p:cNvPr>
            <p:cNvSpPr/>
            <p:nvPr/>
          </p:nvSpPr>
          <p:spPr>
            <a:xfrm>
              <a:off x="6332837" y="158277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A85E26DA-F08F-08C6-E416-4C7915025EAD}"/>
                </a:ext>
              </a:extLst>
            </p:cNvPr>
            <p:cNvSpPr/>
            <p:nvPr/>
          </p:nvSpPr>
          <p:spPr>
            <a:xfrm>
              <a:off x="7511159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EF0AC5CB-E1A7-E3CD-9976-6E294E2C6DBB}"/>
                </a:ext>
              </a:extLst>
            </p:cNvPr>
            <p:cNvSpPr/>
            <p:nvPr/>
          </p:nvSpPr>
          <p:spPr>
            <a:xfrm>
              <a:off x="5325328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766BA7-6C46-E7A4-4CBA-DB63E481575E}"/>
                </a:ext>
              </a:extLst>
            </p:cNvPr>
            <p:cNvCxnSpPr>
              <a:cxnSpLocks/>
              <a:stCxn id="25" idx="0"/>
              <a:endCxn id="23" idx="3"/>
            </p:cNvCxnSpPr>
            <p:nvPr/>
          </p:nvCxnSpPr>
          <p:spPr>
            <a:xfrm flipV="1">
              <a:off x="5865328" y="2504616"/>
              <a:ext cx="625671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EF33F7C-8688-BAB1-ABB9-F82150427F8C}"/>
                </a:ext>
              </a:extLst>
            </p:cNvPr>
            <p:cNvCxnSpPr>
              <a:cxnSpLocks/>
              <a:stCxn id="24" idx="0"/>
              <a:endCxn id="23" idx="5"/>
            </p:cNvCxnSpPr>
            <p:nvPr/>
          </p:nvCxnSpPr>
          <p:spPr>
            <a:xfrm flipH="1" flipV="1">
              <a:off x="7254675" y="2504616"/>
              <a:ext cx="796484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A9256D02-C44A-A005-8338-60AB626364E8}"/>
              </a:ext>
            </a:extLst>
          </p:cNvPr>
          <p:cNvSpPr/>
          <p:nvPr/>
        </p:nvSpPr>
        <p:spPr>
          <a:xfrm>
            <a:off x="6015245" y="25224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522E2F-4CC2-AA96-A5F6-F705E5A8F5F4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counters are missing?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94C2105-B211-99AB-0FF3-41856D82FE4D}"/>
              </a:ext>
            </a:extLst>
          </p:cNvPr>
          <p:cNvSpPr/>
          <p:nvPr/>
        </p:nvSpPr>
        <p:spPr>
          <a:xfrm>
            <a:off x="5003303" y="455068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B2954A-AA21-C5ED-B509-15BAE45ADC11}"/>
              </a:ext>
            </a:extLst>
          </p:cNvPr>
          <p:cNvSpPr txBox="1"/>
          <p:nvPr/>
        </p:nvSpPr>
        <p:spPr>
          <a:xfrm>
            <a:off x="1215564" y="3360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 are 10 counters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E8D763-FFEF-9AB5-B89E-1C8CB77FCDEC}"/>
              </a:ext>
            </a:extLst>
          </p:cNvPr>
          <p:cNvSpPr/>
          <p:nvPr/>
        </p:nvSpPr>
        <p:spPr>
          <a:xfrm>
            <a:off x="7225387" y="458879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DC06435-2ADF-6953-41C6-927CEA1A1B36}"/>
              </a:ext>
            </a:extLst>
          </p:cNvPr>
          <p:cNvSpPr/>
          <p:nvPr/>
        </p:nvSpPr>
        <p:spPr>
          <a:xfrm>
            <a:off x="433963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17FA985-422A-CE42-CF24-6444F65371B4}"/>
              </a:ext>
            </a:extLst>
          </p:cNvPr>
          <p:cNvSpPr/>
          <p:nvPr/>
        </p:nvSpPr>
        <p:spPr>
          <a:xfrm>
            <a:off x="1509249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4F4849E-2169-9B75-AEF0-25130230CD23}"/>
              </a:ext>
            </a:extLst>
          </p:cNvPr>
          <p:cNvSpPr/>
          <p:nvPr/>
        </p:nvSpPr>
        <p:spPr>
          <a:xfrm>
            <a:off x="2584535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6122A4D-308A-1B66-B87B-C9934536F7AC}"/>
              </a:ext>
            </a:extLst>
          </p:cNvPr>
          <p:cNvSpPr/>
          <p:nvPr/>
        </p:nvSpPr>
        <p:spPr>
          <a:xfrm>
            <a:off x="3659821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F1F3140-2D5B-2C44-EBA8-12AC08E740C6}"/>
              </a:ext>
            </a:extLst>
          </p:cNvPr>
          <p:cNvSpPr/>
          <p:nvPr/>
        </p:nvSpPr>
        <p:spPr>
          <a:xfrm>
            <a:off x="4735105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CB9698E-45A5-3952-3215-65E404042F19}"/>
              </a:ext>
            </a:extLst>
          </p:cNvPr>
          <p:cNvSpPr/>
          <p:nvPr/>
        </p:nvSpPr>
        <p:spPr>
          <a:xfrm>
            <a:off x="433964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0211405B-266A-6DC9-9A4E-B1EE4D03DC4A}"/>
              </a:ext>
            </a:extLst>
          </p:cNvPr>
          <p:cNvSpPr/>
          <p:nvPr/>
        </p:nvSpPr>
        <p:spPr>
          <a:xfrm>
            <a:off x="1509250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3695AEF-B3EA-CCB9-1B41-9A3AB08A0ECE}"/>
              </a:ext>
            </a:extLst>
          </p:cNvPr>
          <p:cNvSpPr/>
          <p:nvPr/>
        </p:nvSpPr>
        <p:spPr>
          <a:xfrm>
            <a:off x="258453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7E482799-22D8-80B4-02BD-EE8F07192C09}"/>
              </a:ext>
            </a:extLst>
          </p:cNvPr>
          <p:cNvSpPr/>
          <p:nvPr/>
        </p:nvSpPr>
        <p:spPr>
          <a:xfrm>
            <a:off x="3659822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70900509-EFFC-D924-0D7D-786238FA1D63}"/>
              </a:ext>
            </a:extLst>
          </p:cNvPr>
          <p:cNvSpPr/>
          <p:nvPr/>
        </p:nvSpPr>
        <p:spPr>
          <a:xfrm>
            <a:off x="473510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550272-BA2A-8208-7283-05335F2D3F83}"/>
              </a:ext>
            </a:extLst>
          </p:cNvPr>
          <p:cNvGrpSpPr/>
          <p:nvPr/>
        </p:nvGrpSpPr>
        <p:grpSpPr>
          <a:xfrm>
            <a:off x="-205452" y="1280758"/>
            <a:ext cx="6408136" cy="3154680"/>
            <a:chOff x="-3254461" y="764458"/>
            <a:chExt cx="5191432" cy="513174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F0F3C14-4686-D83A-C342-F0A247B46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54461" y="764458"/>
              <a:ext cx="5191432" cy="5131743"/>
            </a:xfrm>
            <a:prstGeom prst="rect">
              <a:avLst/>
            </a:prstGeom>
          </p:spPr>
        </p:pic>
        <p:sp>
          <p:nvSpPr>
            <p:cNvPr id="39" name="Rectangle: Single Corner Rounded 38">
              <a:extLst>
                <a:ext uri="{FF2B5EF4-FFF2-40B4-BE49-F238E27FC236}">
                  <a16:creationId xmlns:a16="http://schemas.microsoft.com/office/drawing/2014/main" id="{9B0359A5-787D-BE50-1EC4-CCC1B1FA14A8}"/>
                </a:ext>
              </a:extLst>
            </p:cNvPr>
            <p:cNvSpPr/>
            <p:nvPr/>
          </p:nvSpPr>
          <p:spPr>
            <a:xfrm>
              <a:off x="-2587993" y="1669879"/>
              <a:ext cx="3858495" cy="3461866"/>
            </a:xfrm>
            <a:prstGeom prst="round1Rect">
              <a:avLst>
                <a:gd name="adj" fmla="val 2466"/>
              </a:avLst>
            </a:prstGeom>
            <a:solidFill>
              <a:srgbClr val="FFF0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876A338-EC2B-510C-E7B3-96B8D51090FF}"/>
              </a:ext>
            </a:extLst>
          </p:cNvPr>
          <p:cNvSpPr txBox="1"/>
          <p:nvPr/>
        </p:nvSpPr>
        <p:spPr>
          <a:xfrm>
            <a:off x="407456" y="5228285"/>
            <a:ext cx="435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18545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46" grpId="0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81EBC-C9AD-68D0-C1CB-7FBC5F3F9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A6BCE19D-11F5-828E-43E3-5AA4E8CBF3EC}"/>
              </a:ext>
            </a:extLst>
          </p:cNvPr>
          <p:cNvSpPr/>
          <p:nvPr/>
        </p:nvSpPr>
        <p:spPr>
          <a:xfrm>
            <a:off x="3659821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693DA2D-0C6B-6BC1-419D-856AA26B4C0F}"/>
              </a:ext>
            </a:extLst>
          </p:cNvPr>
          <p:cNvSpPr/>
          <p:nvPr/>
        </p:nvSpPr>
        <p:spPr>
          <a:xfrm>
            <a:off x="4735105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6D2A850-8A71-96F6-46E3-68DDA4328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CE7CDD6-B6E0-E196-1FA1-B907BD6CB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6950CEC-2FE1-F78F-1D25-246363EC726C}"/>
              </a:ext>
            </a:extLst>
          </p:cNvPr>
          <p:cNvGrpSpPr/>
          <p:nvPr/>
        </p:nvGrpSpPr>
        <p:grpSpPr>
          <a:xfrm>
            <a:off x="5475245" y="2466895"/>
            <a:ext cx="3265831" cy="3123562"/>
            <a:chOff x="5325328" y="1582778"/>
            <a:chExt cx="3265831" cy="3123562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39984D0D-C96A-8F93-05F0-672498EDC601}"/>
                </a:ext>
              </a:extLst>
            </p:cNvPr>
            <p:cNvSpPr/>
            <p:nvPr/>
          </p:nvSpPr>
          <p:spPr>
            <a:xfrm>
              <a:off x="6332837" y="158277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6FB5192D-C8ED-4EAB-F66D-9E3809431F6C}"/>
                </a:ext>
              </a:extLst>
            </p:cNvPr>
            <p:cNvSpPr/>
            <p:nvPr/>
          </p:nvSpPr>
          <p:spPr>
            <a:xfrm>
              <a:off x="7511159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061A155C-8382-730E-A855-973F3A771727}"/>
                </a:ext>
              </a:extLst>
            </p:cNvPr>
            <p:cNvSpPr/>
            <p:nvPr/>
          </p:nvSpPr>
          <p:spPr>
            <a:xfrm>
              <a:off x="5325328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55CFBE1-314F-7BD7-A813-E23A9DF2F0C8}"/>
                </a:ext>
              </a:extLst>
            </p:cNvPr>
            <p:cNvCxnSpPr>
              <a:cxnSpLocks/>
              <a:stCxn id="25" idx="0"/>
              <a:endCxn id="23" idx="3"/>
            </p:cNvCxnSpPr>
            <p:nvPr/>
          </p:nvCxnSpPr>
          <p:spPr>
            <a:xfrm flipV="1">
              <a:off x="5865328" y="2504616"/>
              <a:ext cx="625671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2D1A2C6-DDC7-527A-8AF8-C4EB51F38706}"/>
                </a:ext>
              </a:extLst>
            </p:cNvPr>
            <p:cNvCxnSpPr>
              <a:cxnSpLocks/>
              <a:stCxn id="24" idx="0"/>
              <a:endCxn id="23" idx="5"/>
            </p:cNvCxnSpPr>
            <p:nvPr/>
          </p:nvCxnSpPr>
          <p:spPr>
            <a:xfrm flipH="1" flipV="1">
              <a:off x="7254675" y="2504616"/>
              <a:ext cx="796484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C9A670B-0AD9-68A3-C063-D450FBE3E5F9}"/>
              </a:ext>
            </a:extLst>
          </p:cNvPr>
          <p:cNvSpPr/>
          <p:nvPr/>
        </p:nvSpPr>
        <p:spPr>
          <a:xfrm>
            <a:off x="6015245" y="25224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924FEC-302E-584A-CB1B-3F116AF0400F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counters are missing?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EB4996-A54B-10D2-82FA-A2D2E1875E7E}"/>
              </a:ext>
            </a:extLst>
          </p:cNvPr>
          <p:cNvSpPr/>
          <p:nvPr/>
        </p:nvSpPr>
        <p:spPr>
          <a:xfrm>
            <a:off x="5003303" y="455068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772260-FA30-6AB8-8C40-CFEE181F7F57}"/>
              </a:ext>
            </a:extLst>
          </p:cNvPr>
          <p:cNvSpPr txBox="1"/>
          <p:nvPr/>
        </p:nvSpPr>
        <p:spPr>
          <a:xfrm>
            <a:off x="1215564" y="3360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 are 10 counters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E1C24C1-03A7-E89A-068D-A426BE7E4F70}"/>
              </a:ext>
            </a:extLst>
          </p:cNvPr>
          <p:cNvSpPr/>
          <p:nvPr/>
        </p:nvSpPr>
        <p:spPr>
          <a:xfrm>
            <a:off x="7225387" y="458879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94ACA2F-2AAD-26B6-C1DC-7533C05460A9}"/>
              </a:ext>
            </a:extLst>
          </p:cNvPr>
          <p:cNvSpPr/>
          <p:nvPr/>
        </p:nvSpPr>
        <p:spPr>
          <a:xfrm>
            <a:off x="433963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54B1D82-304E-653A-EF17-5AD98CEB6881}"/>
              </a:ext>
            </a:extLst>
          </p:cNvPr>
          <p:cNvSpPr/>
          <p:nvPr/>
        </p:nvSpPr>
        <p:spPr>
          <a:xfrm>
            <a:off x="1509249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6706CA8-0F52-8E35-2DE9-B021459D2BCF}"/>
              </a:ext>
            </a:extLst>
          </p:cNvPr>
          <p:cNvSpPr/>
          <p:nvPr/>
        </p:nvSpPr>
        <p:spPr>
          <a:xfrm>
            <a:off x="2584535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4BAABE7E-E53F-581C-CF7F-9E5DFD92C16D}"/>
              </a:ext>
            </a:extLst>
          </p:cNvPr>
          <p:cNvSpPr/>
          <p:nvPr/>
        </p:nvSpPr>
        <p:spPr>
          <a:xfrm>
            <a:off x="433964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2D86840-E794-839F-BB3A-683332480EE0}"/>
              </a:ext>
            </a:extLst>
          </p:cNvPr>
          <p:cNvSpPr/>
          <p:nvPr/>
        </p:nvSpPr>
        <p:spPr>
          <a:xfrm>
            <a:off x="1509250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C116D9B-4E8C-7F1A-B1A0-73200599DD82}"/>
              </a:ext>
            </a:extLst>
          </p:cNvPr>
          <p:cNvSpPr/>
          <p:nvPr/>
        </p:nvSpPr>
        <p:spPr>
          <a:xfrm>
            <a:off x="258453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B06DDDDE-44B1-4C23-2A9F-6B6810DE8B2C}"/>
              </a:ext>
            </a:extLst>
          </p:cNvPr>
          <p:cNvSpPr/>
          <p:nvPr/>
        </p:nvSpPr>
        <p:spPr>
          <a:xfrm>
            <a:off x="3659822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8543DAA2-8111-9220-C905-D095219041C7}"/>
              </a:ext>
            </a:extLst>
          </p:cNvPr>
          <p:cNvSpPr/>
          <p:nvPr/>
        </p:nvSpPr>
        <p:spPr>
          <a:xfrm>
            <a:off x="473510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D77959B-8B96-8A1D-CC02-3E511AA1530A}"/>
              </a:ext>
            </a:extLst>
          </p:cNvPr>
          <p:cNvGrpSpPr/>
          <p:nvPr/>
        </p:nvGrpSpPr>
        <p:grpSpPr>
          <a:xfrm>
            <a:off x="-159136" y="1368102"/>
            <a:ext cx="6408136" cy="3154680"/>
            <a:chOff x="-3254461" y="764458"/>
            <a:chExt cx="5191432" cy="513174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84766B7-12AF-D360-2413-6B2DFB664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54461" y="764458"/>
              <a:ext cx="5191432" cy="5131743"/>
            </a:xfrm>
            <a:prstGeom prst="rect">
              <a:avLst/>
            </a:prstGeom>
          </p:spPr>
        </p:pic>
        <p:sp>
          <p:nvSpPr>
            <p:cNvPr id="39" name="Rectangle: Single Corner Rounded 38">
              <a:extLst>
                <a:ext uri="{FF2B5EF4-FFF2-40B4-BE49-F238E27FC236}">
                  <a16:creationId xmlns:a16="http://schemas.microsoft.com/office/drawing/2014/main" id="{ABAFB6CF-0266-C9BD-59F7-F2673DE7E925}"/>
                </a:ext>
              </a:extLst>
            </p:cNvPr>
            <p:cNvSpPr/>
            <p:nvPr/>
          </p:nvSpPr>
          <p:spPr>
            <a:xfrm>
              <a:off x="-2587993" y="1669879"/>
              <a:ext cx="3858495" cy="3461866"/>
            </a:xfrm>
            <a:prstGeom prst="round1Rect">
              <a:avLst>
                <a:gd name="adj" fmla="val 2466"/>
              </a:avLst>
            </a:prstGeom>
            <a:solidFill>
              <a:srgbClr val="FFF0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D341779-8BAE-A4B1-5F75-A4A2D95A98C2}"/>
              </a:ext>
            </a:extLst>
          </p:cNvPr>
          <p:cNvSpPr txBox="1"/>
          <p:nvPr/>
        </p:nvSpPr>
        <p:spPr>
          <a:xfrm>
            <a:off x="407456" y="5228285"/>
            <a:ext cx="435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27489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41" grpId="0"/>
      <p:bldP spid="44" grpId="0"/>
      <p:bldP spid="45" grpId="0"/>
      <p:bldP spid="46" grpId="0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CEBA8D-D93A-2C78-3981-6F82855D5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5E3592E-E73A-6EA6-4D47-B924D664EFD1}"/>
              </a:ext>
            </a:extLst>
          </p:cNvPr>
          <p:cNvGrpSpPr/>
          <p:nvPr/>
        </p:nvGrpSpPr>
        <p:grpSpPr>
          <a:xfrm>
            <a:off x="5475245" y="2466895"/>
            <a:ext cx="3265831" cy="3123562"/>
            <a:chOff x="5325328" y="1582778"/>
            <a:chExt cx="3265831" cy="3123562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A265FBC3-3624-2CD6-3C72-B5EAF8DE2786}"/>
                </a:ext>
              </a:extLst>
            </p:cNvPr>
            <p:cNvSpPr/>
            <p:nvPr/>
          </p:nvSpPr>
          <p:spPr>
            <a:xfrm>
              <a:off x="6332837" y="158277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073C3BF1-6210-DEA1-BB01-A4EDD3E698A7}"/>
                </a:ext>
              </a:extLst>
            </p:cNvPr>
            <p:cNvSpPr/>
            <p:nvPr/>
          </p:nvSpPr>
          <p:spPr>
            <a:xfrm>
              <a:off x="7511159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E42DD6F5-F9BB-6B04-9FED-BDE1CF739C8F}"/>
                </a:ext>
              </a:extLst>
            </p:cNvPr>
            <p:cNvSpPr/>
            <p:nvPr/>
          </p:nvSpPr>
          <p:spPr>
            <a:xfrm>
              <a:off x="5325328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45324B4-D87D-0CD3-4B34-063D42AF11F4}"/>
                </a:ext>
              </a:extLst>
            </p:cNvPr>
            <p:cNvCxnSpPr>
              <a:cxnSpLocks/>
              <a:stCxn id="25" idx="0"/>
              <a:endCxn id="23" idx="3"/>
            </p:cNvCxnSpPr>
            <p:nvPr/>
          </p:nvCxnSpPr>
          <p:spPr>
            <a:xfrm flipV="1">
              <a:off x="5865328" y="2504616"/>
              <a:ext cx="625671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4BEA797-E1FF-657E-31C6-0705FC3631FA}"/>
                </a:ext>
              </a:extLst>
            </p:cNvPr>
            <p:cNvCxnSpPr>
              <a:cxnSpLocks/>
              <a:stCxn id="24" idx="0"/>
              <a:endCxn id="23" idx="5"/>
            </p:cNvCxnSpPr>
            <p:nvPr/>
          </p:nvCxnSpPr>
          <p:spPr>
            <a:xfrm flipH="1" flipV="1">
              <a:off x="7254675" y="2504616"/>
              <a:ext cx="796484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7172715-09B3-64EF-84CB-56BB9638CDFC}"/>
              </a:ext>
            </a:extLst>
          </p:cNvPr>
          <p:cNvSpPr/>
          <p:nvPr/>
        </p:nvSpPr>
        <p:spPr>
          <a:xfrm>
            <a:off x="6015245" y="25224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E58A0F-ADEF-393C-A3F7-6B7F3DC16DA1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counters are missing?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11C992-81DF-0447-CEDE-F79739C8A3D7}"/>
              </a:ext>
            </a:extLst>
          </p:cNvPr>
          <p:cNvSpPr/>
          <p:nvPr/>
        </p:nvSpPr>
        <p:spPr>
          <a:xfrm>
            <a:off x="5003303" y="455068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C233D5-39D6-A5F2-5379-A66366E2F64E}"/>
              </a:ext>
            </a:extLst>
          </p:cNvPr>
          <p:cNvSpPr txBox="1"/>
          <p:nvPr/>
        </p:nvSpPr>
        <p:spPr>
          <a:xfrm>
            <a:off x="1215564" y="3360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 are 10 counters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32683BF-D755-1757-4074-08807A1649C3}"/>
              </a:ext>
            </a:extLst>
          </p:cNvPr>
          <p:cNvSpPr/>
          <p:nvPr/>
        </p:nvSpPr>
        <p:spPr>
          <a:xfrm>
            <a:off x="7225387" y="458879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4D9AD007-BF2D-937C-09A2-999F5BB42D53}"/>
              </a:ext>
            </a:extLst>
          </p:cNvPr>
          <p:cNvSpPr/>
          <p:nvPr/>
        </p:nvSpPr>
        <p:spPr>
          <a:xfrm>
            <a:off x="433963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BE4BAD97-07E0-872A-5B5C-C5E33B81707E}"/>
              </a:ext>
            </a:extLst>
          </p:cNvPr>
          <p:cNvSpPr/>
          <p:nvPr/>
        </p:nvSpPr>
        <p:spPr>
          <a:xfrm>
            <a:off x="1509249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25C5220-E6ED-68CE-60E6-9FCA9D0BC3FD}"/>
              </a:ext>
            </a:extLst>
          </p:cNvPr>
          <p:cNvSpPr/>
          <p:nvPr/>
        </p:nvSpPr>
        <p:spPr>
          <a:xfrm>
            <a:off x="2584535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3853306-E437-962D-C808-D53253B4157A}"/>
              </a:ext>
            </a:extLst>
          </p:cNvPr>
          <p:cNvSpPr/>
          <p:nvPr/>
        </p:nvSpPr>
        <p:spPr>
          <a:xfrm>
            <a:off x="3659821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33D318B-187A-585F-4CA7-0A5D35E1D31F}"/>
              </a:ext>
            </a:extLst>
          </p:cNvPr>
          <p:cNvSpPr/>
          <p:nvPr/>
        </p:nvSpPr>
        <p:spPr>
          <a:xfrm>
            <a:off x="4735105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FF9B783-29F7-6D73-CF92-BA6E7D7E8649}"/>
              </a:ext>
            </a:extLst>
          </p:cNvPr>
          <p:cNvSpPr/>
          <p:nvPr/>
        </p:nvSpPr>
        <p:spPr>
          <a:xfrm>
            <a:off x="433964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8577A40-F6B3-64B0-5F70-217C66CBA642}"/>
              </a:ext>
            </a:extLst>
          </p:cNvPr>
          <p:cNvSpPr/>
          <p:nvPr/>
        </p:nvSpPr>
        <p:spPr>
          <a:xfrm>
            <a:off x="1509250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BD491CB-E87C-3231-50FB-91B6658B46CA}"/>
              </a:ext>
            </a:extLst>
          </p:cNvPr>
          <p:cNvSpPr/>
          <p:nvPr/>
        </p:nvSpPr>
        <p:spPr>
          <a:xfrm>
            <a:off x="258453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F713F89-B2D5-ED7E-768F-E6A1B64179A8}"/>
              </a:ext>
            </a:extLst>
          </p:cNvPr>
          <p:cNvSpPr/>
          <p:nvPr/>
        </p:nvSpPr>
        <p:spPr>
          <a:xfrm>
            <a:off x="3659822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68960313-93A6-90BA-C6D0-C5B19587AC2C}"/>
              </a:ext>
            </a:extLst>
          </p:cNvPr>
          <p:cNvSpPr/>
          <p:nvPr/>
        </p:nvSpPr>
        <p:spPr>
          <a:xfrm>
            <a:off x="473510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821390-C8BD-E813-A287-7F001CB10C5E}"/>
              </a:ext>
            </a:extLst>
          </p:cNvPr>
          <p:cNvGrpSpPr/>
          <p:nvPr/>
        </p:nvGrpSpPr>
        <p:grpSpPr>
          <a:xfrm>
            <a:off x="-195382" y="1406774"/>
            <a:ext cx="6408136" cy="3154680"/>
            <a:chOff x="-3254461" y="764458"/>
            <a:chExt cx="5191432" cy="513174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D65112E-86E3-C3A1-C2EF-777DEBB24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54461" y="764458"/>
              <a:ext cx="5191432" cy="5131743"/>
            </a:xfrm>
            <a:prstGeom prst="rect">
              <a:avLst/>
            </a:prstGeom>
          </p:spPr>
        </p:pic>
        <p:sp>
          <p:nvSpPr>
            <p:cNvPr id="39" name="Rectangle: Single Corner Rounded 38">
              <a:extLst>
                <a:ext uri="{FF2B5EF4-FFF2-40B4-BE49-F238E27FC236}">
                  <a16:creationId xmlns:a16="http://schemas.microsoft.com/office/drawing/2014/main" id="{7964F57F-9EA0-7501-9984-66026D85ABB3}"/>
                </a:ext>
              </a:extLst>
            </p:cNvPr>
            <p:cNvSpPr/>
            <p:nvPr/>
          </p:nvSpPr>
          <p:spPr>
            <a:xfrm>
              <a:off x="-2587993" y="1669879"/>
              <a:ext cx="3858495" cy="3461866"/>
            </a:xfrm>
            <a:prstGeom prst="round1Rect">
              <a:avLst>
                <a:gd name="adj" fmla="val 2466"/>
              </a:avLst>
            </a:prstGeom>
            <a:solidFill>
              <a:srgbClr val="FFF0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85F425B-F8F6-647C-33EB-23C12AA3E994}"/>
              </a:ext>
            </a:extLst>
          </p:cNvPr>
          <p:cNvSpPr txBox="1"/>
          <p:nvPr/>
        </p:nvSpPr>
        <p:spPr>
          <a:xfrm>
            <a:off x="407456" y="5228285"/>
            <a:ext cx="435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46" grpId="0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569EF7-EEED-6C42-8CF5-1A1344CFF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EBC0219-9EFF-E2E5-DB93-26C45D089023}"/>
              </a:ext>
            </a:extLst>
          </p:cNvPr>
          <p:cNvSpPr/>
          <p:nvPr/>
        </p:nvSpPr>
        <p:spPr>
          <a:xfrm>
            <a:off x="3659821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BCCBB26-050D-BF5C-4579-B594D5B62E2E}"/>
              </a:ext>
            </a:extLst>
          </p:cNvPr>
          <p:cNvSpPr/>
          <p:nvPr/>
        </p:nvSpPr>
        <p:spPr>
          <a:xfrm>
            <a:off x="4735105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137C014-1088-2F66-1813-46444F31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044DBA2-3F25-5CBF-A5CE-051CA6127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C0DD89A-070C-DC2D-CD9F-566B3AA624D7}"/>
              </a:ext>
            </a:extLst>
          </p:cNvPr>
          <p:cNvGrpSpPr/>
          <p:nvPr/>
        </p:nvGrpSpPr>
        <p:grpSpPr>
          <a:xfrm>
            <a:off x="5475245" y="2466895"/>
            <a:ext cx="3265831" cy="3123562"/>
            <a:chOff x="5325328" y="1582778"/>
            <a:chExt cx="3265831" cy="3123562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B31C570D-5B42-518D-60FD-1CD3B01DDBCB}"/>
                </a:ext>
              </a:extLst>
            </p:cNvPr>
            <p:cNvSpPr/>
            <p:nvPr/>
          </p:nvSpPr>
          <p:spPr>
            <a:xfrm>
              <a:off x="6332837" y="158277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D22DF1C5-0387-062A-978B-025929265BE0}"/>
                </a:ext>
              </a:extLst>
            </p:cNvPr>
            <p:cNvSpPr/>
            <p:nvPr/>
          </p:nvSpPr>
          <p:spPr>
            <a:xfrm>
              <a:off x="7511159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E3C65F5A-0BA3-78F2-8706-3097D3744636}"/>
                </a:ext>
              </a:extLst>
            </p:cNvPr>
            <p:cNvSpPr/>
            <p:nvPr/>
          </p:nvSpPr>
          <p:spPr>
            <a:xfrm>
              <a:off x="5325328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3E1EF6A-D717-AF8D-3266-B690B0B245B3}"/>
                </a:ext>
              </a:extLst>
            </p:cNvPr>
            <p:cNvCxnSpPr>
              <a:cxnSpLocks/>
              <a:stCxn id="25" idx="0"/>
              <a:endCxn id="23" idx="3"/>
            </p:cNvCxnSpPr>
            <p:nvPr/>
          </p:nvCxnSpPr>
          <p:spPr>
            <a:xfrm flipV="1">
              <a:off x="5865328" y="2504616"/>
              <a:ext cx="625671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7C692CD-27AB-CBD4-BF34-0E074158CFFC}"/>
                </a:ext>
              </a:extLst>
            </p:cNvPr>
            <p:cNvCxnSpPr>
              <a:cxnSpLocks/>
              <a:stCxn id="24" idx="0"/>
              <a:endCxn id="23" idx="5"/>
            </p:cNvCxnSpPr>
            <p:nvPr/>
          </p:nvCxnSpPr>
          <p:spPr>
            <a:xfrm flipH="1" flipV="1">
              <a:off x="7254675" y="2504616"/>
              <a:ext cx="796484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1B82BFD-CC9B-DF40-7A22-5CF0B52E97A6}"/>
              </a:ext>
            </a:extLst>
          </p:cNvPr>
          <p:cNvSpPr/>
          <p:nvPr/>
        </p:nvSpPr>
        <p:spPr>
          <a:xfrm>
            <a:off x="6015245" y="25224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01E327-EC75-3481-F801-07FD48B6CF0D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counters are missing?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1F14AF-C4BE-EE89-59E1-B4FE63EA1CDF}"/>
              </a:ext>
            </a:extLst>
          </p:cNvPr>
          <p:cNvSpPr/>
          <p:nvPr/>
        </p:nvSpPr>
        <p:spPr>
          <a:xfrm>
            <a:off x="5003303" y="455068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9830AB-254A-25CC-D46D-60BB686D1D99}"/>
              </a:ext>
            </a:extLst>
          </p:cNvPr>
          <p:cNvSpPr txBox="1"/>
          <p:nvPr/>
        </p:nvSpPr>
        <p:spPr>
          <a:xfrm>
            <a:off x="1215564" y="3360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 are 10 counters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9211438-B2B7-9C1E-FCBC-5E72B3E84B58}"/>
              </a:ext>
            </a:extLst>
          </p:cNvPr>
          <p:cNvSpPr/>
          <p:nvPr/>
        </p:nvSpPr>
        <p:spPr>
          <a:xfrm>
            <a:off x="7225387" y="458879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1E2D7C36-445A-8ADC-6D03-21F2B2C4175E}"/>
              </a:ext>
            </a:extLst>
          </p:cNvPr>
          <p:cNvSpPr/>
          <p:nvPr/>
        </p:nvSpPr>
        <p:spPr>
          <a:xfrm>
            <a:off x="433963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CFE6F2E-193A-0FE0-01BC-F0CAC17FCD82}"/>
              </a:ext>
            </a:extLst>
          </p:cNvPr>
          <p:cNvSpPr/>
          <p:nvPr/>
        </p:nvSpPr>
        <p:spPr>
          <a:xfrm>
            <a:off x="433964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2ACDDCBD-ACEE-F9F0-B5E0-B6EB984C07EC}"/>
              </a:ext>
            </a:extLst>
          </p:cNvPr>
          <p:cNvSpPr/>
          <p:nvPr/>
        </p:nvSpPr>
        <p:spPr>
          <a:xfrm>
            <a:off x="1509250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9A7C981-7815-3019-E946-CE56FC66818B}"/>
              </a:ext>
            </a:extLst>
          </p:cNvPr>
          <p:cNvSpPr/>
          <p:nvPr/>
        </p:nvSpPr>
        <p:spPr>
          <a:xfrm>
            <a:off x="258453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93EA4E72-81CB-198E-C852-2A8AF9C00C7B}"/>
              </a:ext>
            </a:extLst>
          </p:cNvPr>
          <p:cNvSpPr/>
          <p:nvPr/>
        </p:nvSpPr>
        <p:spPr>
          <a:xfrm>
            <a:off x="3659822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7B7FB4B-5FB4-A798-D0A2-01728B39F3FA}"/>
              </a:ext>
            </a:extLst>
          </p:cNvPr>
          <p:cNvSpPr/>
          <p:nvPr/>
        </p:nvSpPr>
        <p:spPr>
          <a:xfrm>
            <a:off x="473510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7C507F5-C0E7-DC1C-7E15-50ECF09580DC}"/>
              </a:ext>
            </a:extLst>
          </p:cNvPr>
          <p:cNvSpPr/>
          <p:nvPr/>
        </p:nvSpPr>
        <p:spPr>
          <a:xfrm>
            <a:off x="1528355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762D06E-CF4B-A3D7-54BB-10B5114A61DD}"/>
              </a:ext>
            </a:extLst>
          </p:cNvPr>
          <p:cNvSpPr/>
          <p:nvPr/>
        </p:nvSpPr>
        <p:spPr>
          <a:xfrm>
            <a:off x="2603639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5DD02F-D19C-08E2-B82A-E1794FD13168}"/>
              </a:ext>
            </a:extLst>
          </p:cNvPr>
          <p:cNvGrpSpPr/>
          <p:nvPr/>
        </p:nvGrpSpPr>
        <p:grpSpPr>
          <a:xfrm>
            <a:off x="-240429" y="1381442"/>
            <a:ext cx="6408136" cy="3154680"/>
            <a:chOff x="-3254461" y="764458"/>
            <a:chExt cx="5191432" cy="513174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3728CA3-4F7B-B9C6-7A85-EF0FBAD51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54461" y="764458"/>
              <a:ext cx="5191432" cy="5131743"/>
            </a:xfrm>
            <a:prstGeom prst="rect">
              <a:avLst/>
            </a:prstGeom>
          </p:spPr>
        </p:pic>
        <p:sp>
          <p:nvSpPr>
            <p:cNvPr id="39" name="Rectangle: Single Corner Rounded 38">
              <a:extLst>
                <a:ext uri="{FF2B5EF4-FFF2-40B4-BE49-F238E27FC236}">
                  <a16:creationId xmlns:a16="http://schemas.microsoft.com/office/drawing/2014/main" id="{D9DBBFFE-1A92-AB1E-9E74-49DBA448DF65}"/>
                </a:ext>
              </a:extLst>
            </p:cNvPr>
            <p:cNvSpPr/>
            <p:nvPr/>
          </p:nvSpPr>
          <p:spPr>
            <a:xfrm>
              <a:off x="-2587993" y="1669879"/>
              <a:ext cx="3858495" cy="3461866"/>
            </a:xfrm>
            <a:prstGeom prst="round1Rect">
              <a:avLst>
                <a:gd name="adj" fmla="val 2466"/>
              </a:avLst>
            </a:prstGeom>
            <a:solidFill>
              <a:srgbClr val="FFF0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58781C-AD1C-176F-71FB-B500A845668F}"/>
              </a:ext>
            </a:extLst>
          </p:cNvPr>
          <p:cNvSpPr txBox="1"/>
          <p:nvPr/>
        </p:nvSpPr>
        <p:spPr>
          <a:xfrm>
            <a:off x="407456" y="5228285"/>
            <a:ext cx="435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36152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41" grpId="0"/>
      <p:bldP spid="44" grpId="0"/>
      <p:bldP spid="45" grpId="0"/>
      <p:bldP spid="46" grpId="0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7" grpId="0" animBg="1"/>
      <p:bldP spid="7" grpId="1" animBg="1"/>
      <p:bldP spid="8" grpId="0" animBg="1"/>
      <p:bldP spid="8" grpId="1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2" y="168302"/>
            <a:ext cx="1327676" cy="1327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97C0EF-CCE2-A33A-FEBB-83790FB1C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782" y="832140"/>
            <a:ext cx="6990604" cy="4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517</TotalTime>
  <Words>108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29</cp:revision>
  <dcterms:created xsi:type="dcterms:W3CDTF">2013-01-27T09:14:16Z</dcterms:created>
  <dcterms:modified xsi:type="dcterms:W3CDTF">2026-04-26T06:51:04Z</dcterms:modified>
  <cp:category/>
</cp:coreProperties>
</file>