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78" r:id="rId3"/>
    <p:sldId id="279" r:id="rId4"/>
    <p:sldId id="280" r:id="rId5"/>
    <p:sldId id="281" r:id="rId6"/>
    <p:sldId id="282" r:id="rId7"/>
    <p:sldId id="28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60BEDA-772E-65B2-2B48-6DCA712575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498" y="2502575"/>
            <a:ext cx="3631271" cy="343365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86199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695A8C-6B3C-CDBB-2DDE-0665E0193C27}"/>
              </a:ext>
            </a:extLst>
          </p:cNvPr>
          <p:cNvSpPr/>
          <p:nvPr/>
        </p:nvSpPr>
        <p:spPr>
          <a:xfrm>
            <a:off x="1685390" y="223510"/>
            <a:ext cx="6781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What's missing from 10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beads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020275" y="5271271"/>
            <a:ext cx="126937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B991D-3E32-4283-B939-7E9D7D34E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50" b="40700"/>
          <a:stretch>
            <a:fillRect/>
          </a:stretch>
        </p:blipFill>
        <p:spPr>
          <a:xfrm>
            <a:off x="0" y="2322576"/>
            <a:ext cx="9144000" cy="1673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39D351-F095-31F1-2375-CFA42C2EE2B0}"/>
              </a:ext>
            </a:extLst>
          </p:cNvPr>
          <p:cNvGrpSpPr/>
          <p:nvPr/>
        </p:nvGrpSpPr>
        <p:grpSpPr>
          <a:xfrm>
            <a:off x="3026229" y="2590801"/>
            <a:ext cx="3091542" cy="838199"/>
            <a:chOff x="4589889" y="2558143"/>
            <a:chExt cx="3091542" cy="8381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B2ACF22-61BF-E3C1-B926-D33E8BAEA141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EE549A-1C90-BA59-AB4D-FE751006B032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0648FA-11AF-5B42-2D1E-8AB9C2C74AA4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0FC55F6-C999-1A95-6455-E7EDBE1D8437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4D50FC2-0F73-502C-43B9-E376D77CB5C9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F71678-12A1-178A-98D4-1718880B843E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5BEA5DC-2E95-2F5B-B0CF-53D1A4E66A21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189A2C7-30B0-4C3D-6569-9AEEBAC37A1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0119BEC-F2B8-F725-79E3-494FA4188E32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92D8F40-F120-C80A-C9CD-D9A7EC1F267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D29C086-E7C9-51D4-229F-F2DFCE77641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60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73C3BF1-6210-DEA1-BB01-A4EDD3E698A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42DD6F5-F9BB-6B04-9FED-BDE1CF739C8F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324B4-D87D-0CD3-4B34-063D42AF11F4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A265FBC3-3624-2CD6-3C72-B5EAF8DE2786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1B3DB-F954-4037-5D46-4CA8BB665DA7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A59815A-2FC3-8D94-6694-25CC3624E8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C776E9-DFC7-9134-E91F-5E4266ED1FD3}"/>
              </a:ext>
            </a:extLst>
          </p:cNvPr>
          <p:cNvGrpSpPr/>
          <p:nvPr/>
        </p:nvGrpSpPr>
        <p:grpSpPr>
          <a:xfrm>
            <a:off x="5023882" y="1940772"/>
            <a:ext cx="2147407" cy="838199"/>
            <a:chOff x="5023882" y="1940772"/>
            <a:chExt cx="2147407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1D2681-2980-7071-58EE-B3991244C2D8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961612E-145C-41A8-B4CD-5D255D437127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185AF9-8043-1FD5-9F9C-63554A45E5DE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F3279EE-1593-22DF-6425-109BC19EFB36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D7D772D-DEC3-EFC0-1BDB-44FFF2880C6B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F47986-B136-9366-6FE8-888BBE478E12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2DB8A5-0210-AB7E-20A5-25E48589D549}"/>
                </a:ext>
              </a:extLst>
            </p:cNvPr>
            <p:cNvSpPr/>
            <p:nvPr/>
          </p:nvSpPr>
          <p:spPr>
            <a:xfrm>
              <a:off x="6884365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E90B45-9DB7-C078-2DC2-95AFDDE05633}"/>
              </a:ext>
            </a:extLst>
          </p:cNvPr>
          <p:cNvSpPr/>
          <p:nvPr/>
        </p:nvSpPr>
        <p:spPr>
          <a:xfrm>
            <a:off x="7199077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402A64-A2C8-9F2F-F1BA-9944E3080298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932F29-785E-7003-540F-4673401D3C59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4310225" y="1428114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317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-0.42378 -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0C1CB-4655-6662-8942-3DD52D9C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BA18B63-6F61-7A05-8E25-15F67D37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78D7E89-E433-066E-4ADF-9F1B8C34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FA18A2C-FD3E-2961-54D4-7ACBEECCBF8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1EAFE6-C056-EE7D-72D2-20234A35E3DC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79D3DAD-F7A6-2C4C-C9F4-4D45DE20A3A3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B4F5DDD-B32F-0731-1E7B-0C0CED97DBA0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A1BD19-2368-AD1D-2783-F487657596C7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3A6FA62-80E6-BB2E-2FAF-24231D89D3AB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7BB5F7-2275-A0F5-7B78-74AB56BEAAA7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CF1F1C-9B70-5EEF-70AD-13246816055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86112-A7A8-2AE6-6B1A-DFCFBB4ABCE2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D501ED-6D48-3739-C3FB-84D0AA4565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6ABFE00-6C63-FD6E-7E1D-FCF44445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0E75E3-BE5C-81AC-16E3-B91F134FC06B}"/>
              </a:ext>
            </a:extLst>
          </p:cNvPr>
          <p:cNvGrpSpPr/>
          <p:nvPr/>
        </p:nvGrpSpPr>
        <p:grpSpPr>
          <a:xfrm>
            <a:off x="5023882" y="1940772"/>
            <a:ext cx="1545771" cy="838199"/>
            <a:chOff x="5023882" y="1940772"/>
            <a:chExt cx="1545771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E28D5AB-E13F-1C48-FB98-0008859EC23B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9934729-EA9E-A60B-36B7-2314DAD330EE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748F6C-1F39-638D-5B36-771B4AF4D7F9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A789E1-0DB0-49B7-316A-A4D6DC20368C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BF393E5-A914-A79B-4D72-1E8805DB995E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ADF8C2-A012-A0C1-C747-C31A87F67132}"/>
              </a:ext>
            </a:extLst>
          </p:cNvPr>
          <p:cNvSpPr/>
          <p:nvPr/>
        </p:nvSpPr>
        <p:spPr>
          <a:xfrm>
            <a:off x="6569653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8538E0-DAA8-B8E4-F8C7-0847E37A2B87}"/>
              </a:ext>
            </a:extLst>
          </p:cNvPr>
          <p:cNvSpPr/>
          <p:nvPr/>
        </p:nvSpPr>
        <p:spPr>
          <a:xfrm>
            <a:off x="6884365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700772-5669-8CC0-C8AD-4CF29B17D426}"/>
              </a:ext>
            </a:extLst>
          </p:cNvPr>
          <p:cNvSpPr/>
          <p:nvPr/>
        </p:nvSpPr>
        <p:spPr>
          <a:xfrm>
            <a:off x="7199077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DE7829-5710-3AB1-4406-E9A256A3A494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6D4DC1-89C2-5AA5-F502-E2F45C629996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45B85F-6150-560A-4593-FAA88EDFA6B3}"/>
              </a:ext>
            </a:extLst>
          </p:cNvPr>
          <p:cNvGrpSpPr/>
          <p:nvPr/>
        </p:nvGrpSpPr>
        <p:grpSpPr>
          <a:xfrm>
            <a:off x="4310225" y="1452919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76D91A4-88D1-2882-FE03-ADD72A4D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ABF15338-23D4-802D-2C43-250A2543AF6C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594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41805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8FD14-5FD1-8A64-382C-FB9F5850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68221D5-7AFF-6BD2-5EB8-B30AE4A4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42C3219-785F-A01C-2B88-021B01E4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DE9EA49-5ABE-6475-70F8-5AC700D557B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B4930A-3FD4-AC21-A11D-46AFEC36E9FD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8767A5B1-7F25-2381-4877-B9E3AF41A52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CDE2C108-2370-ADC2-4E53-D904C1889AF7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0592BB-B89F-FB92-36BC-678B468BC9CB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41530A2-DFA9-A4BC-7131-B35FB0574A04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D40108-5ABC-ED77-09D1-3688831F0198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EA1F6-35D7-1591-6010-BF1DBF4A22A9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D877BA-4E5A-DBAA-0DB8-2FA0D9D5697B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41150E-6A2C-E116-90D4-7178F49B0E2B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A85B5F5-8317-A918-C0E6-728DFE71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1A16D2-EFEA-F1F8-81EC-E1B83246A60A}"/>
              </a:ext>
            </a:extLst>
          </p:cNvPr>
          <p:cNvGrpSpPr/>
          <p:nvPr/>
        </p:nvGrpSpPr>
        <p:grpSpPr>
          <a:xfrm>
            <a:off x="5023882" y="1940772"/>
            <a:ext cx="1832695" cy="838199"/>
            <a:chOff x="5023882" y="1940772"/>
            <a:chExt cx="1832695" cy="8381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A95443-CB21-F112-FD68-85776542CE91}"/>
                </a:ext>
              </a:extLst>
            </p:cNvPr>
            <p:cNvGrpSpPr/>
            <p:nvPr/>
          </p:nvGrpSpPr>
          <p:grpSpPr>
            <a:xfrm>
              <a:off x="5023882" y="1940772"/>
              <a:ext cx="1545771" cy="838199"/>
              <a:chOff x="5023882" y="1940772"/>
              <a:chExt cx="1545771" cy="83819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A1EC159-4B42-0E09-0B73-EFCA88D6A97D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E5273C0-BD24-47D9-1521-07C25EF0CD36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04BB3D8-E640-3FA6-87BE-E38CCDE3208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2FEBB2B-EE3B-631C-0203-0F628E719D22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1514585-5CF9-26E6-46B9-0916D11ED61B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43F41D-83B1-379A-8FAA-B62E3BCDFF96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48DC29-025C-1A5F-632D-48CAB8EC3A6D}"/>
              </a:ext>
            </a:extLst>
          </p:cNvPr>
          <p:cNvSpPr/>
          <p:nvPr/>
        </p:nvSpPr>
        <p:spPr>
          <a:xfrm>
            <a:off x="6884365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4BA719-C119-5606-A889-588CEADCC234}"/>
              </a:ext>
            </a:extLst>
          </p:cNvPr>
          <p:cNvSpPr/>
          <p:nvPr/>
        </p:nvSpPr>
        <p:spPr>
          <a:xfrm>
            <a:off x="7199077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DBECA2-3141-557D-ADA9-6498B9225185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3CF14A-6337-932F-7E79-60D0206F193B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36AA69-421E-160C-501E-CE4DBC2D3EB5}"/>
              </a:ext>
            </a:extLst>
          </p:cNvPr>
          <p:cNvGrpSpPr/>
          <p:nvPr/>
        </p:nvGrpSpPr>
        <p:grpSpPr>
          <a:xfrm>
            <a:off x="4336441" y="1479080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5484C1-CCC9-CD30-252A-16AE12F3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556BA2B7-6633-38FD-126B-3BE105C2565E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29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40972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DB191-2FFB-A39E-C9C4-943C378C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F4BFB6E-B13E-275B-5659-A8739A6E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4167813-BECD-6A8C-DB62-7D8908FE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0E65976-F411-07D0-CF3C-1EA5E7849D37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E183E0-D71A-2133-19A4-3D5D962DDD28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A35D98B-B2B4-F0A1-B957-77C514017FCA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0405AB74-4A29-E96E-E14E-B6B84AA3BF1A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B106FE-D26C-09F6-29F3-468796643A8D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D72BA5C-53DA-30C6-A039-ED3F648930E7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3A1A3C-75E5-3343-DB93-3D8FB607A2B9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1CFEF8-2C2D-C78C-55CB-4FD18F560E9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CA0CDA-856D-18CC-4854-19FEFFF9CDDA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C1E6AA-AD7F-5C59-3E6E-29B4DA8D77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90DC35-9514-D52F-D693-C873952C4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63A2F-9268-465F-D0B6-DD1ED1267090}"/>
              </a:ext>
            </a:extLst>
          </p:cNvPr>
          <p:cNvGrpSpPr/>
          <p:nvPr/>
        </p:nvGrpSpPr>
        <p:grpSpPr>
          <a:xfrm>
            <a:off x="5023882" y="1940772"/>
            <a:ext cx="2462119" cy="838199"/>
            <a:chOff x="5023882" y="1940772"/>
            <a:chExt cx="2462119" cy="8381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7DD3EE-04E2-F112-F654-A4A65F682CB5}"/>
                </a:ext>
              </a:extLst>
            </p:cNvPr>
            <p:cNvGrpSpPr/>
            <p:nvPr/>
          </p:nvGrpSpPr>
          <p:grpSpPr>
            <a:xfrm>
              <a:off x="5023882" y="1940772"/>
              <a:ext cx="1832695" cy="838199"/>
              <a:chOff x="5023882" y="1940772"/>
              <a:chExt cx="1832695" cy="83819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74BBB16-6266-1B03-7550-C06C2B61C3BF}"/>
                  </a:ext>
                </a:extLst>
              </p:cNvPr>
              <p:cNvGrpSpPr/>
              <p:nvPr/>
            </p:nvGrpSpPr>
            <p:grpSpPr>
              <a:xfrm>
                <a:off x="5023882" y="1940772"/>
                <a:ext cx="1545771" cy="838199"/>
                <a:chOff x="5023882" y="1940772"/>
                <a:chExt cx="1545771" cy="838199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B99243B-96B8-1002-696A-7B41B66EA2BB}"/>
                    </a:ext>
                  </a:extLst>
                </p:cNvPr>
                <p:cNvSpPr/>
                <p:nvPr/>
              </p:nvSpPr>
              <p:spPr>
                <a:xfrm>
                  <a:off x="5023882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140DA020-1345-CBAC-7371-3A5E075EA7EA}"/>
                    </a:ext>
                  </a:extLst>
                </p:cNvPr>
                <p:cNvSpPr/>
                <p:nvPr/>
              </p:nvSpPr>
              <p:spPr>
                <a:xfrm>
                  <a:off x="5338594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F4CD02D3-56C9-A6D0-6A15-3103133F6FE1}"/>
                    </a:ext>
                  </a:extLst>
                </p:cNvPr>
                <p:cNvSpPr/>
                <p:nvPr/>
              </p:nvSpPr>
              <p:spPr>
                <a:xfrm>
                  <a:off x="5653306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A1FBB722-BA04-2C32-DB8B-EAE47BDA0D85}"/>
                    </a:ext>
                  </a:extLst>
                </p:cNvPr>
                <p:cNvSpPr/>
                <p:nvPr/>
              </p:nvSpPr>
              <p:spPr>
                <a:xfrm>
                  <a:off x="5968018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B9E454A-FE3D-B607-1508-FE20DC34D750}"/>
                    </a:ext>
                  </a:extLst>
                </p:cNvPr>
                <p:cNvSpPr/>
                <p:nvPr/>
              </p:nvSpPr>
              <p:spPr>
                <a:xfrm>
                  <a:off x="6282729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ED7A4B-3AF4-581E-EA1F-69A83943DB38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05F2355-0AAB-2852-7A69-DC1EE28CC726}"/>
                </a:ext>
              </a:extLst>
            </p:cNvPr>
            <p:cNvSpPr/>
            <p:nvPr/>
          </p:nvSpPr>
          <p:spPr>
            <a:xfrm>
              <a:off x="6884365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5C3F85-C70F-6114-4AB6-967464526139}"/>
                </a:ext>
              </a:extLst>
            </p:cNvPr>
            <p:cNvSpPr/>
            <p:nvPr/>
          </p:nvSpPr>
          <p:spPr>
            <a:xfrm>
              <a:off x="7199077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9CABD4-A1DE-767D-F8BE-A6199F97E9F3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361C0D4-34E9-8C32-26B4-234A3B5A77F9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1EF55D-6998-0C8C-E887-D615C36C0571}"/>
              </a:ext>
            </a:extLst>
          </p:cNvPr>
          <p:cNvGrpSpPr/>
          <p:nvPr/>
        </p:nvGrpSpPr>
        <p:grpSpPr>
          <a:xfrm>
            <a:off x="4310225" y="1479080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EBD0AD8-81F6-25FA-FC2D-DDC60B87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1109F8E-DA61-1DB8-E568-F947ECCEB89A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923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41597 -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10761-35A6-E1F7-DDEF-C34A16B21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68" y="906036"/>
            <a:ext cx="7059168" cy="469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34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561</TotalTime>
  <Words>89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31</cp:revision>
  <dcterms:created xsi:type="dcterms:W3CDTF">2013-01-27T09:14:16Z</dcterms:created>
  <dcterms:modified xsi:type="dcterms:W3CDTF">2026-04-24T06:23:11Z</dcterms:modified>
  <cp:category/>
</cp:coreProperties>
</file>