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68" r:id="rId3"/>
    <p:sldId id="273" r:id="rId4"/>
    <p:sldId id="275" r:id="rId5"/>
    <p:sldId id="269" r:id="rId6"/>
    <p:sldId id="278" r:id="rId7"/>
    <p:sldId id="279" r:id="rId8"/>
    <p:sldId id="27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272963" y="3513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2: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6597" y="2513102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33800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4988366" y="5262346"/>
            <a:ext cx="1311597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072D67-6EC8-CFF5-81E6-C9CC09B4F6BC}"/>
              </a:ext>
            </a:extLst>
          </p:cNvPr>
          <p:cNvGrpSpPr/>
          <p:nvPr/>
        </p:nvGrpSpPr>
        <p:grpSpPr>
          <a:xfrm>
            <a:off x="2265847" y="2096452"/>
            <a:ext cx="5021143" cy="1652943"/>
            <a:chOff x="2265847" y="2096452"/>
            <a:chExt cx="5021143" cy="165294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BA5F2A-5387-B195-298C-883F588C59C9}"/>
                </a:ext>
              </a:extLst>
            </p:cNvPr>
            <p:cNvGrpSpPr/>
            <p:nvPr/>
          </p:nvGrpSpPr>
          <p:grpSpPr>
            <a:xfrm>
              <a:off x="2265847" y="2096452"/>
              <a:ext cx="5021142" cy="720000"/>
              <a:chOff x="2281146" y="1523509"/>
              <a:chExt cx="5021142" cy="720000"/>
            </a:xfrm>
            <a:solidFill>
              <a:srgbClr val="FF0000"/>
            </a:solidFill>
          </p:grpSpPr>
          <p:sp>
            <p:nvSpPr>
              <p:cNvPr id="5" name="Flowchart: Connector 4">
                <a:extLst>
                  <a:ext uri="{FF2B5EF4-FFF2-40B4-BE49-F238E27FC236}">
                    <a16:creationId xmlns:a16="http://schemas.microsoft.com/office/drawing/2014/main" id="{13E7A17D-7E34-AE5B-7283-6C4AB55C61CF}"/>
                  </a:ext>
                </a:extLst>
              </p:cNvPr>
              <p:cNvSpPr/>
              <p:nvPr/>
            </p:nvSpPr>
            <p:spPr>
              <a:xfrm>
                <a:off x="2281146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Flowchart: Connector 5">
                <a:extLst>
                  <a:ext uri="{FF2B5EF4-FFF2-40B4-BE49-F238E27FC236}">
                    <a16:creationId xmlns:a16="http://schemas.microsoft.com/office/drawing/2014/main" id="{A9E8D30D-1655-3FB9-69A7-5ECD27A0B0A6}"/>
                  </a:ext>
                </a:extLst>
              </p:cNvPr>
              <p:cNvSpPr/>
              <p:nvPr/>
            </p:nvSpPr>
            <p:spPr>
              <a:xfrm>
                <a:off x="3356432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0A0BFCB5-5AEA-58AF-36A8-413E7894A770}"/>
                  </a:ext>
                </a:extLst>
              </p:cNvPr>
              <p:cNvSpPr/>
              <p:nvPr/>
            </p:nvSpPr>
            <p:spPr>
              <a:xfrm>
                <a:off x="4431718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8602B4CF-C534-7D8F-7053-93B9A4880310}"/>
                  </a:ext>
                </a:extLst>
              </p:cNvPr>
              <p:cNvSpPr/>
              <p:nvPr/>
            </p:nvSpPr>
            <p:spPr>
              <a:xfrm>
                <a:off x="5507004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C41960E6-BCCF-4B6F-7112-1D929AE3AC57}"/>
                  </a:ext>
                </a:extLst>
              </p:cNvPr>
              <p:cNvSpPr/>
              <p:nvPr/>
            </p:nvSpPr>
            <p:spPr>
              <a:xfrm>
                <a:off x="6582288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5A414C-C7DE-8BBA-366A-5ACD13D06923}"/>
                </a:ext>
              </a:extLst>
            </p:cNvPr>
            <p:cNvGrpSpPr/>
            <p:nvPr/>
          </p:nvGrpSpPr>
          <p:grpSpPr>
            <a:xfrm>
              <a:off x="2265848" y="3029395"/>
              <a:ext cx="5021142" cy="720000"/>
              <a:chOff x="2281146" y="1523509"/>
              <a:chExt cx="5021142" cy="720000"/>
            </a:xfrm>
            <a:solidFill>
              <a:srgbClr val="FF0000"/>
            </a:solidFill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3E51CA0A-62B3-6930-59C2-6275A7A45546}"/>
                  </a:ext>
                </a:extLst>
              </p:cNvPr>
              <p:cNvSpPr/>
              <p:nvPr/>
            </p:nvSpPr>
            <p:spPr>
              <a:xfrm>
                <a:off x="2281146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FECAB970-F3FF-8D95-9595-D71989CEEB9C}"/>
                  </a:ext>
                </a:extLst>
              </p:cNvPr>
              <p:cNvSpPr/>
              <p:nvPr/>
            </p:nvSpPr>
            <p:spPr>
              <a:xfrm>
                <a:off x="3356432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B379A4F1-BC33-6FC5-FF35-2468587A8762}"/>
                  </a:ext>
                </a:extLst>
              </p:cNvPr>
              <p:cNvSpPr/>
              <p:nvPr/>
            </p:nvSpPr>
            <p:spPr>
              <a:xfrm>
                <a:off x="4431718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C3872EE4-4434-4B3D-CF1A-8B6EAFD2A8F1}"/>
                  </a:ext>
                </a:extLst>
              </p:cNvPr>
              <p:cNvSpPr/>
              <p:nvPr/>
            </p:nvSpPr>
            <p:spPr>
              <a:xfrm>
                <a:off x="5507004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7ED35E33-FD90-8C74-D477-7E0A6EE212F8}"/>
                  </a:ext>
                </a:extLst>
              </p:cNvPr>
              <p:cNvSpPr/>
              <p:nvPr/>
            </p:nvSpPr>
            <p:spPr>
              <a:xfrm>
                <a:off x="6582288" y="1523509"/>
                <a:ext cx="720000" cy="720000"/>
              </a:xfrm>
              <a:prstGeom prst="flowChartConnector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FB7B61-926A-077B-9905-B1A6B62B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4C80D2E-3B63-90DC-E91E-CC4F867BB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1B73D7E-C18F-F189-2689-35A2B34C1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8502DB1-B881-977D-52C1-3EB705A4E868}"/>
              </a:ext>
            </a:extLst>
          </p:cNvPr>
          <p:cNvGrpSpPr/>
          <p:nvPr/>
        </p:nvGrpSpPr>
        <p:grpSpPr>
          <a:xfrm>
            <a:off x="5475245" y="2466895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FB7DD311-4C50-230F-5E7A-3C0D6B9B55C1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A85E26DA-F08F-08C6-E416-4C7915025EAD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F0AC5CB-E1A7-E3CD-9976-6E294E2C6DBB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766BA7-6C46-E7A4-4CBA-DB63E481575E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EF33F7C-8688-BAB1-ABB9-F82150427F8C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9256D02-C44A-A005-8338-60AB626364E8}"/>
              </a:ext>
            </a:extLst>
          </p:cNvPr>
          <p:cNvSpPr/>
          <p:nvPr/>
        </p:nvSpPr>
        <p:spPr>
          <a:xfrm>
            <a:off x="6015245" y="25224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522E2F-4CC2-AA96-A5F6-F705E5A8F5F4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counters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4C2105-B211-99AB-0FF3-41856D82FE4D}"/>
              </a:ext>
            </a:extLst>
          </p:cNvPr>
          <p:cNvSpPr/>
          <p:nvPr/>
        </p:nvSpPr>
        <p:spPr>
          <a:xfrm>
            <a:off x="5003303" y="455068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B2954A-AA21-C5ED-B509-15BAE45ADC11}"/>
              </a:ext>
            </a:extLst>
          </p:cNvPr>
          <p:cNvSpPr txBox="1"/>
          <p:nvPr/>
        </p:nvSpPr>
        <p:spPr>
          <a:xfrm>
            <a:off x="1215564" y="336016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counters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E8D763-FFEF-9AB5-B89E-1C8CB77FCDEC}"/>
              </a:ext>
            </a:extLst>
          </p:cNvPr>
          <p:cNvSpPr/>
          <p:nvPr/>
        </p:nvSpPr>
        <p:spPr>
          <a:xfrm>
            <a:off x="7225387" y="458879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DC06435-2ADF-6953-41C6-927CEA1A1B36}"/>
              </a:ext>
            </a:extLst>
          </p:cNvPr>
          <p:cNvSpPr/>
          <p:nvPr/>
        </p:nvSpPr>
        <p:spPr>
          <a:xfrm>
            <a:off x="433963" y="1989647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917FA985-422A-CE42-CF24-6444F65371B4}"/>
              </a:ext>
            </a:extLst>
          </p:cNvPr>
          <p:cNvSpPr/>
          <p:nvPr/>
        </p:nvSpPr>
        <p:spPr>
          <a:xfrm>
            <a:off x="1509249" y="1989647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4F4849E-2169-9B75-AEF0-25130230CD23}"/>
              </a:ext>
            </a:extLst>
          </p:cNvPr>
          <p:cNvSpPr/>
          <p:nvPr/>
        </p:nvSpPr>
        <p:spPr>
          <a:xfrm>
            <a:off x="2584535" y="1989647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16122A4D-308A-1B66-B87B-C9934536F7AC}"/>
              </a:ext>
            </a:extLst>
          </p:cNvPr>
          <p:cNvSpPr/>
          <p:nvPr/>
        </p:nvSpPr>
        <p:spPr>
          <a:xfrm>
            <a:off x="3659821" y="1989647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F1F3140-2D5B-2C44-EBA8-12AC08E740C6}"/>
              </a:ext>
            </a:extLst>
          </p:cNvPr>
          <p:cNvSpPr/>
          <p:nvPr/>
        </p:nvSpPr>
        <p:spPr>
          <a:xfrm>
            <a:off x="4735105" y="1989647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CB9698E-45A5-3952-3215-65E404042F19}"/>
              </a:ext>
            </a:extLst>
          </p:cNvPr>
          <p:cNvSpPr/>
          <p:nvPr/>
        </p:nvSpPr>
        <p:spPr>
          <a:xfrm>
            <a:off x="433964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211405B-266A-6DC9-9A4E-B1EE4D03DC4A}"/>
              </a:ext>
            </a:extLst>
          </p:cNvPr>
          <p:cNvSpPr/>
          <p:nvPr/>
        </p:nvSpPr>
        <p:spPr>
          <a:xfrm>
            <a:off x="1509250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E3695AEF-B3EA-CCB9-1B41-9A3AB08A0ECE}"/>
              </a:ext>
            </a:extLst>
          </p:cNvPr>
          <p:cNvSpPr/>
          <p:nvPr/>
        </p:nvSpPr>
        <p:spPr>
          <a:xfrm>
            <a:off x="2584536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7E482799-22D8-80B4-02BD-EE8F07192C09}"/>
              </a:ext>
            </a:extLst>
          </p:cNvPr>
          <p:cNvSpPr/>
          <p:nvPr/>
        </p:nvSpPr>
        <p:spPr>
          <a:xfrm>
            <a:off x="3659822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70900509-EFFC-D924-0D7D-786238FA1D63}"/>
              </a:ext>
            </a:extLst>
          </p:cNvPr>
          <p:cNvSpPr/>
          <p:nvPr/>
        </p:nvSpPr>
        <p:spPr>
          <a:xfrm>
            <a:off x="4735106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550272-BA2A-8208-7283-05335F2D3F83}"/>
              </a:ext>
            </a:extLst>
          </p:cNvPr>
          <p:cNvGrpSpPr/>
          <p:nvPr/>
        </p:nvGrpSpPr>
        <p:grpSpPr>
          <a:xfrm>
            <a:off x="-307220" y="1375893"/>
            <a:ext cx="6408136" cy="3154680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F0F3C14-4686-D83A-C342-F0A247B46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9B0359A5-787D-BE50-1EC4-CCC1B1FA14A8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76A338-EC2B-510C-E7B3-96B8D51090FF}"/>
              </a:ext>
            </a:extLst>
          </p:cNvPr>
          <p:cNvSpPr txBox="1"/>
          <p:nvPr/>
        </p:nvSpPr>
        <p:spPr>
          <a:xfrm>
            <a:off x="407456" y="5228285"/>
            <a:ext cx="435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did you know?</a:t>
            </a:r>
          </a:p>
        </p:txBody>
      </p:sp>
    </p:spTree>
    <p:extLst>
      <p:ext uri="{BB962C8B-B14F-4D97-AF65-F5344CB8AC3E}">
        <p14:creationId xmlns:p14="http://schemas.microsoft.com/office/powerpoint/2010/main" val="18545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569EF7-EEED-6C42-8CF5-1A1344CFF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EBC0219-9EFF-E2E5-DB93-26C45D089023}"/>
              </a:ext>
            </a:extLst>
          </p:cNvPr>
          <p:cNvSpPr/>
          <p:nvPr/>
        </p:nvSpPr>
        <p:spPr>
          <a:xfrm>
            <a:off x="3659821" y="1993935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9BCCBB26-050D-BF5C-4579-B594D5B62E2E}"/>
              </a:ext>
            </a:extLst>
          </p:cNvPr>
          <p:cNvSpPr/>
          <p:nvPr/>
        </p:nvSpPr>
        <p:spPr>
          <a:xfrm>
            <a:off x="4735105" y="1993935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137C014-1088-2F66-1813-46444F31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044DBA2-3F25-5CBF-A5CE-051CA6127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C0DD89A-070C-DC2D-CD9F-566B3AA624D7}"/>
              </a:ext>
            </a:extLst>
          </p:cNvPr>
          <p:cNvGrpSpPr/>
          <p:nvPr/>
        </p:nvGrpSpPr>
        <p:grpSpPr>
          <a:xfrm>
            <a:off x="5475245" y="2466895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31C570D-5B42-518D-60FD-1CD3B01DDBCB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D22DF1C5-0387-062A-978B-025929265BE0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3C65F5A-0BA3-78F2-8706-3097D3744636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E1EF6A-D717-AF8D-3266-B690B0B245B3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7C692CD-27AB-CBD4-BF34-0E074158CFFC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1B82BFD-CC9B-DF40-7A22-5CF0B52E97A6}"/>
              </a:ext>
            </a:extLst>
          </p:cNvPr>
          <p:cNvSpPr/>
          <p:nvPr/>
        </p:nvSpPr>
        <p:spPr>
          <a:xfrm>
            <a:off x="6015245" y="25224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01E327-EC75-3481-F801-07FD48B6CF0D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counters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91F14AF-C4BE-EE89-59E1-B4FE63EA1CDF}"/>
              </a:ext>
            </a:extLst>
          </p:cNvPr>
          <p:cNvSpPr/>
          <p:nvPr/>
        </p:nvSpPr>
        <p:spPr>
          <a:xfrm>
            <a:off x="5003303" y="455068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830AB-254A-25CC-D46D-60BB686D1D99}"/>
              </a:ext>
            </a:extLst>
          </p:cNvPr>
          <p:cNvSpPr txBox="1"/>
          <p:nvPr/>
        </p:nvSpPr>
        <p:spPr>
          <a:xfrm>
            <a:off x="1126874" y="317633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counters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211438-B2B7-9C1E-FCBC-5E72B3E84B58}"/>
              </a:ext>
            </a:extLst>
          </p:cNvPr>
          <p:cNvSpPr/>
          <p:nvPr/>
        </p:nvSpPr>
        <p:spPr>
          <a:xfrm>
            <a:off x="7225387" y="458879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1E2D7C36-445A-8ADC-6D03-21F2B2C4175E}"/>
              </a:ext>
            </a:extLst>
          </p:cNvPr>
          <p:cNvSpPr/>
          <p:nvPr/>
        </p:nvSpPr>
        <p:spPr>
          <a:xfrm>
            <a:off x="476863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CFE6F2E-193A-0FE0-01BC-F0CAC17FCD82}"/>
              </a:ext>
            </a:extLst>
          </p:cNvPr>
          <p:cNvSpPr/>
          <p:nvPr/>
        </p:nvSpPr>
        <p:spPr>
          <a:xfrm>
            <a:off x="500706" y="1993935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ACDDCBD-ACEE-F9F0-B5E0-B6EB984C07EC}"/>
              </a:ext>
            </a:extLst>
          </p:cNvPr>
          <p:cNvSpPr/>
          <p:nvPr/>
        </p:nvSpPr>
        <p:spPr>
          <a:xfrm>
            <a:off x="1509250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9A7C981-7815-3019-E946-CE56FC66818B}"/>
              </a:ext>
            </a:extLst>
          </p:cNvPr>
          <p:cNvSpPr/>
          <p:nvPr/>
        </p:nvSpPr>
        <p:spPr>
          <a:xfrm>
            <a:off x="2584536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3EA4E72-81CB-198E-C852-2A8AF9C00C7B}"/>
              </a:ext>
            </a:extLst>
          </p:cNvPr>
          <p:cNvSpPr/>
          <p:nvPr/>
        </p:nvSpPr>
        <p:spPr>
          <a:xfrm>
            <a:off x="3659822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7B7FB4B-5FB4-A798-D0A2-01728B39F3FA}"/>
              </a:ext>
            </a:extLst>
          </p:cNvPr>
          <p:cNvSpPr/>
          <p:nvPr/>
        </p:nvSpPr>
        <p:spPr>
          <a:xfrm>
            <a:off x="4735106" y="2922590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17C507F5-C0E7-DC1C-7E15-50ECF09580DC}"/>
              </a:ext>
            </a:extLst>
          </p:cNvPr>
          <p:cNvSpPr/>
          <p:nvPr/>
        </p:nvSpPr>
        <p:spPr>
          <a:xfrm>
            <a:off x="1528355" y="1993935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F762D06E-CF4B-A3D7-54BB-10B5114A61DD}"/>
              </a:ext>
            </a:extLst>
          </p:cNvPr>
          <p:cNvSpPr/>
          <p:nvPr/>
        </p:nvSpPr>
        <p:spPr>
          <a:xfrm>
            <a:off x="2603639" y="1993935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5DD02F-D19C-08E2-B82A-E1794FD13168}"/>
              </a:ext>
            </a:extLst>
          </p:cNvPr>
          <p:cNvGrpSpPr/>
          <p:nvPr/>
        </p:nvGrpSpPr>
        <p:grpSpPr>
          <a:xfrm>
            <a:off x="-205452" y="1512743"/>
            <a:ext cx="6408136" cy="3154680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3728CA3-4F7B-B9C6-7A85-EF0FBAD51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D9DBBFFE-1A92-AB1E-9E74-49DBA448DF65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58781C-AD1C-176F-71FB-B500A845668F}"/>
              </a:ext>
            </a:extLst>
          </p:cNvPr>
          <p:cNvSpPr txBox="1"/>
          <p:nvPr/>
        </p:nvSpPr>
        <p:spPr>
          <a:xfrm>
            <a:off x="407456" y="5228285"/>
            <a:ext cx="435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did you know?</a:t>
            </a:r>
          </a:p>
        </p:txBody>
      </p:sp>
    </p:spTree>
    <p:extLst>
      <p:ext uri="{BB962C8B-B14F-4D97-AF65-F5344CB8AC3E}">
        <p14:creationId xmlns:p14="http://schemas.microsoft.com/office/powerpoint/2010/main" val="36152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  <p:bldP spid="10" grpId="0" animBg="1"/>
      <p:bldP spid="10" grpId="1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beads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020275" y="5271271"/>
            <a:ext cx="126937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B991D-3E32-4283-B939-7E9D7D34E1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50" b="40700"/>
          <a:stretch>
            <a:fillRect/>
          </a:stretch>
        </p:blipFill>
        <p:spPr>
          <a:xfrm>
            <a:off x="0" y="2322576"/>
            <a:ext cx="9144000" cy="16733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39D351-F095-31F1-2375-CFA42C2EE2B0}"/>
              </a:ext>
            </a:extLst>
          </p:cNvPr>
          <p:cNvGrpSpPr/>
          <p:nvPr/>
        </p:nvGrpSpPr>
        <p:grpSpPr>
          <a:xfrm>
            <a:off x="3026229" y="2590801"/>
            <a:ext cx="3091542" cy="838199"/>
            <a:chOff x="4589889" y="2558143"/>
            <a:chExt cx="3091542" cy="83819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B2ACF22-61BF-E3C1-B926-D33E8BAEA141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EE549A-1C90-BA59-AB4D-FE751006B032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0648FA-11AF-5B42-2D1E-8AB9C2C74AA4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0FC55F6-C999-1A95-6455-E7EDBE1D8437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4D50FC2-0F73-502C-43B9-E376D77CB5C9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F71678-12A1-178A-98D4-1718880B843E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5BEA5DC-2E95-2F5B-B0CF-53D1A4E66A21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189A2C7-30B0-4C3D-6569-9AEEBAC37A1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0119BEC-F2B8-F725-79E3-494FA4188E32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92D8F40-F120-C80A-C9CD-D9A7EC1F267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D29C086-E7C9-51D4-229F-F2DFCE776412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87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0C1CB-4655-6662-8942-3DD52D9C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BA18B63-6F61-7A05-8E25-15F67D37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78D7E89-E433-066E-4ADF-9F1B8C34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FA18A2C-FD3E-2961-54D4-7ACBEECCBF8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1EAFE6-C056-EE7D-72D2-20234A35E3DC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79D3DAD-F7A6-2C4C-C9F4-4D45DE20A3A3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B4F5DDD-B32F-0731-1E7B-0C0CED97DBA0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A1BD19-2368-AD1D-2783-F487657596C7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3A6FA62-80E6-BB2E-2FAF-24231D89D3AB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7BB5F7-2275-A0F5-7B78-74AB56BEAAA7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CF1F1C-9B70-5EEF-70AD-132468160551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486112-A7A8-2AE6-6B1A-DFCFBB4ABCE2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D501ED-6D48-3739-C3FB-84D0AA4565BE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6ABFE00-6C63-FD6E-7E1D-FCF444457A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0E75E3-BE5C-81AC-16E3-B91F134FC06B}"/>
              </a:ext>
            </a:extLst>
          </p:cNvPr>
          <p:cNvGrpSpPr/>
          <p:nvPr/>
        </p:nvGrpSpPr>
        <p:grpSpPr>
          <a:xfrm>
            <a:off x="5023882" y="1940772"/>
            <a:ext cx="1545771" cy="838199"/>
            <a:chOff x="5023882" y="1940772"/>
            <a:chExt cx="1545771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E28D5AB-E13F-1C48-FB98-0008859EC23B}"/>
                </a:ext>
              </a:extLst>
            </p:cNvPr>
            <p:cNvSpPr/>
            <p:nvPr/>
          </p:nvSpPr>
          <p:spPr>
            <a:xfrm>
              <a:off x="5023882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9934729-EA9E-A60B-36B7-2314DAD330EE}"/>
                </a:ext>
              </a:extLst>
            </p:cNvPr>
            <p:cNvSpPr/>
            <p:nvPr/>
          </p:nvSpPr>
          <p:spPr>
            <a:xfrm>
              <a:off x="5338594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748F6C-1F39-638D-5B36-771B4AF4D7F9}"/>
                </a:ext>
              </a:extLst>
            </p:cNvPr>
            <p:cNvSpPr/>
            <p:nvPr/>
          </p:nvSpPr>
          <p:spPr>
            <a:xfrm>
              <a:off x="5653306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A789E1-0DB0-49B7-316A-A4D6DC20368C}"/>
                </a:ext>
              </a:extLst>
            </p:cNvPr>
            <p:cNvSpPr/>
            <p:nvPr/>
          </p:nvSpPr>
          <p:spPr>
            <a:xfrm>
              <a:off x="5968018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BF393E5-A914-A79B-4D72-1E8805DB995E}"/>
                </a:ext>
              </a:extLst>
            </p:cNvPr>
            <p:cNvSpPr/>
            <p:nvPr/>
          </p:nvSpPr>
          <p:spPr>
            <a:xfrm>
              <a:off x="6282729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ADF8C2-A012-A0C1-C747-C31A87F67132}"/>
              </a:ext>
            </a:extLst>
          </p:cNvPr>
          <p:cNvSpPr/>
          <p:nvPr/>
        </p:nvSpPr>
        <p:spPr>
          <a:xfrm>
            <a:off x="6569653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8538E0-DAA8-B8E4-F8C7-0847E37A2B87}"/>
              </a:ext>
            </a:extLst>
          </p:cNvPr>
          <p:cNvSpPr/>
          <p:nvPr/>
        </p:nvSpPr>
        <p:spPr>
          <a:xfrm>
            <a:off x="6884365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700772-5669-8CC0-C8AD-4CF29B17D426}"/>
              </a:ext>
            </a:extLst>
          </p:cNvPr>
          <p:cNvSpPr/>
          <p:nvPr/>
        </p:nvSpPr>
        <p:spPr>
          <a:xfrm>
            <a:off x="7199077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DE7829-5710-3AB1-4406-E9A256A3A494}"/>
              </a:ext>
            </a:extLst>
          </p:cNvPr>
          <p:cNvSpPr/>
          <p:nvPr/>
        </p:nvSpPr>
        <p:spPr>
          <a:xfrm>
            <a:off x="7513789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6D4DC1-89C2-5AA5-F502-E2F45C629996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45B85F-6150-560A-4593-FAA88EDFA6B3}"/>
              </a:ext>
            </a:extLst>
          </p:cNvPr>
          <p:cNvGrpSpPr/>
          <p:nvPr/>
        </p:nvGrpSpPr>
        <p:grpSpPr>
          <a:xfrm>
            <a:off x="4310225" y="1452919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76D91A4-88D1-2882-FE03-ADD72A4D3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ABF15338-23D4-802D-2C43-250A2543AF6C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594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41805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8FD14-5FD1-8A64-382C-FB9F58504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68221D5-7AFF-6BD2-5EB8-B30AE4A4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42C3219-785F-A01C-2B88-021B01E4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DE9EA49-5ABE-6475-70F8-5AC700D557B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B4930A-3FD4-AC21-A11D-46AFEC36E9FD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8767A5B1-7F25-2381-4877-B9E3AF41A527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CDE2C108-2370-ADC2-4E53-D904C1889AF7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0592BB-B89F-FB92-36BC-678B468BC9CB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41530A2-DFA9-A4BC-7131-B35FB0574A04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D40108-5ABC-ED77-09D1-3688831F0198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EA1F6-35D7-1591-6010-BF1DBF4A22A9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D877BA-4E5A-DBAA-0DB8-2FA0D9D5697B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41150E-6A2C-E116-90D4-7178F49B0E2B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A85B5F5-8317-A918-C0E6-728DFE71FD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1A16D2-EFEA-F1F8-81EC-E1B83246A60A}"/>
              </a:ext>
            </a:extLst>
          </p:cNvPr>
          <p:cNvGrpSpPr/>
          <p:nvPr/>
        </p:nvGrpSpPr>
        <p:grpSpPr>
          <a:xfrm>
            <a:off x="5023882" y="1940772"/>
            <a:ext cx="1832695" cy="838199"/>
            <a:chOff x="5023882" y="1940772"/>
            <a:chExt cx="1832695" cy="8381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A95443-CB21-F112-FD68-85776542CE91}"/>
                </a:ext>
              </a:extLst>
            </p:cNvPr>
            <p:cNvGrpSpPr/>
            <p:nvPr/>
          </p:nvGrpSpPr>
          <p:grpSpPr>
            <a:xfrm>
              <a:off x="5023882" y="1940772"/>
              <a:ext cx="1545771" cy="838199"/>
              <a:chOff x="5023882" y="1940772"/>
              <a:chExt cx="1545771" cy="838199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A1EC159-4B42-0E09-0B73-EFCA88D6A97D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E5273C0-BD24-47D9-1521-07C25EF0CD36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04BB3D8-E640-3FA6-87BE-E38CCDE3208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2FEBB2B-EE3B-631C-0203-0F628E719D22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1514585-5CF9-26E6-46B9-0916D11ED61B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43F41D-83B1-379A-8FAA-B62E3BCDFF96}"/>
                </a:ext>
              </a:extLst>
            </p:cNvPr>
            <p:cNvSpPr/>
            <p:nvPr/>
          </p:nvSpPr>
          <p:spPr>
            <a:xfrm>
              <a:off x="6569653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48DC29-025C-1A5F-632D-48CAB8EC3A6D}"/>
              </a:ext>
            </a:extLst>
          </p:cNvPr>
          <p:cNvSpPr/>
          <p:nvPr/>
        </p:nvSpPr>
        <p:spPr>
          <a:xfrm>
            <a:off x="6884365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4BA719-C119-5606-A889-588CEADCC234}"/>
              </a:ext>
            </a:extLst>
          </p:cNvPr>
          <p:cNvSpPr/>
          <p:nvPr/>
        </p:nvSpPr>
        <p:spPr>
          <a:xfrm>
            <a:off x="7199077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DBECA2-3141-557D-ADA9-6498B9225185}"/>
              </a:ext>
            </a:extLst>
          </p:cNvPr>
          <p:cNvSpPr/>
          <p:nvPr/>
        </p:nvSpPr>
        <p:spPr>
          <a:xfrm>
            <a:off x="7513789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3CF14A-6337-932F-7E79-60D0206F193B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36AA69-421E-160C-501E-CE4DBC2D3EB5}"/>
              </a:ext>
            </a:extLst>
          </p:cNvPr>
          <p:cNvGrpSpPr/>
          <p:nvPr/>
        </p:nvGrpSpPr>
        <p:grpSpPr>
          <a:xfrm>
            <a:off x="4336441" y="1479080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5484C1-CCC9-CD30-252A-16AE12F3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556BA2B7-6633-38FD-126B-3BE105C2565E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296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40972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7C0EF-CCE2-A33A-FEBB-83790FB1C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782" y="832140"/>
            <a:ext cx="6990604" cy="46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1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636</TotalTime>
  <Words>110</Words>
  <Application>Microsoft Office PowerPoint</Application>
  <PresentationFormat>On-screen Show (4:3)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33</cp:revision>
  <dcterms:created xsi:type="dcterms:W3CDTF">2013-01-27T09:14:16Z</dcterms:created>
  <dcterms:modified xsi:type="dcterms:W3CDTF">2026-04-24T06:24:27Z</dcterms:modified>
  <cp:category/>
</cp:coreProperties>
</file>