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9" r:id="rId4"/>
    <p:sldId id="272" r:id="rId5"/>
    <p:sldId id="274" r:id="rId6"/>
    <p:sldId id="273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150748" y="246047"/>
            <a:ext cx="5432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whole models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1FFEB25-9D5C-D9B3-A739-65301DE8DE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0099" y="2430652"/>
            <a:ext cx="3845670" cy="350557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77345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CA9408-A3B0-8289-C13E-A992C1E66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9824"/>
              </p:ext>
            </p:extLst>
          </p:nvPr>
        </p:nvGraphicFramePr>
        <p:xfrm>
          <a:off x="2090640" y="1394504"/>
          <a:ext cx="6096000" cy="10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7198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682045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17351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875463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1933849"/>
                    </a:ext>
                  </a:extLst>
                </a:gridCol>
              </a:tblGrid>
              <a:tr h="1061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06271"/>
                  </a:ext>
                </a:extLst>
              </a:tr>
            </a:tbl>
          </a:graphicData>
        </a:graphic>
      </p:graphicFrame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66CBB77-87C7-A5A3-8095-E71F260FF54F}"/>
              </a:ext>
            </a:extLst>
          </p:cNvPr>
          <p:cNvSpPr/>
          <p:nvPr/>
        </p:nvSpPr>
        <p:spPr>
          <a:xfrm>
            <a:off x="233169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55DE968-8C00-D074-0B67-3BDE70240865}"/>
              </a:ext>
            </a:extLst>
          </p:cNvPr>
          <p:cNvSpPr/>
          <p:nvPr/>
        </p:nvSpPr>
        <p:spPr>
          <a:xfrm>
            <a:off x="356008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42EC32A-8925-7FD1-F203-529D5998255B}"/>
              </a:ext>
            </a:extLst>
          </p:cNvPr>
          <p:cNvSpPr/>
          <p:nvPr/>
        </p:nvSpPr>
        <p:spPr>
          <a:xfrm>
            <a:off x="478847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5D151B7-9F5D-B254-C2A9-BEAA94937967}"/>
              </a:ext>
            </a:extLst>
          </p:cNvPr>
          <p:cNvSpPr/>
          <p:nvPr/>
        </p:nvSpPr>
        <p:spPr>
          <a:xfrm>
            <a:off x="601686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7E5E683-4299-10A5-B6AE-E39A052E1ACB}"/>
              </a:ext>
            </a:extLst>
          </p:cNvPr>
          <p:cNvSpPr/>
          <p:nvPr/>
        </p:nvSpPr>
        <p:spPr>
          <a:xfrm>
            <a:off x="724525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E2F4A-5904-953F-B6D9-B4CA3BE3C0B1}"/>
              </a:ext>
            </a:extLst>
          </p:cNvPr>
          <p:cNvSpPr txBox="1"/>
          <p:nvPr/>
        </p:nvSpPr>
        <p:spPr>
          <a:xfrm>
            <a:off x="321312" y="2703016"/>
            <a:ext cx="877529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___ red counters.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yellow counters.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counters altogether</a:t>
            </a:r>
          </a:p>
          <a:p>
            <a:pPr algn="ctr"/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EE8-345B-57CA-EBEE-415843DF6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E66116-1B92-C5F0-0614-E35B9A84E004}"/>
              </a:ext>
            </a:extLst>
          </p:cNvPr>
          <p:cNvSpPr/>
          <p:nvPr/>
        </p:nvSpPr>
        <p:spPr>
          <a:xfrm>
            <a:off x="3895391" y="2873591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A99EC0-FA07-8DF4-680C-C57318976C4F}"/>
              </a:ext>
            </a:extLst>
          </p:cNvPr>
          <p:cNvSpPr/>
          <p:nvPr/>
        </p:nvSpPr>
        <p:spPr>
          <a:xfrm>
            <a:off x="3554532" y="3967496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3CE610-5B11-5A08-C6F9-64D3EA157394}"/>
              </a:ext>
            </a:extLst>
          </p:cNvPr>
          <p:cNvSpPr/>
          <p:nvPr/>
        </p:nvSpPr>
        <p:spPr>
          <a:xfrm>
            <a:off x="2962656" y="5057026"/>
            <a:ext cx="10444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AE595230-C994-E1AD-06D7-2E48AA234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123410"/>
              </p:ext>
            </p:extLst>
          </p:nvPr>
        </p:nvGraphicFramePr>
        <p:xfrm>
          <a:off x="2090640" y="331596"/>
          <a:ext cx="6096000" cy="10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7198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682045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17351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875463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1933849"/>
                    </a:ext>
                  </a:extLst>
                </a:gridCol>
              </a:tblGrid>
              <a:tr h="1061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06271"/>
                  </a:ext>
                </a:extLst>
              </a:tr>
            </a:tbl>
          </a:graphicData>
        </a:graphic>
      </p:graphicFrame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04496E20-5347-B4A9-43A2-8A0281D50B81}"/>
              </a:ext>
            </a:extLst>
          </p:cNvPr>
          <p:cNvSpPr/>
          <p:nvPr/>
        </p:nvSpPr>
        <p:spPr>
          <a:xfrm>
            <a:off x="233169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20529B8-B005-93F9-05C3-8147576C7446}"/>
              </a:ext>
            </a:extLst>
          </p:cNvPr>
          <p:cNvSpPr/>
          <p:nvPr/>
        </p:nvSpPr>
        <p:spPr>
          <a:xfrm>
            <a:off x="356008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75C4E5BB-FC8E-4C6E-E773-126E3665AE4A}"/>
              </a:ext>
            </a:extLst>
          </p:cNvPr>
          <p:cNvSpPr/>
          <p:nvPr/>
        </p:nvSpPr>
        <p:spPr>
          <a:xfrm>
            <a:off x="478847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D6D27488-685E-59EB-9830-07E3BE6CA841}"/>
              </a:ext>
            </a:extLst>
          </p:cNvPr>
          <p:cNvSpPr/>
          <p:nvPr/>
        </p:nvSpPr>
        <p:spPr>
          <a:xfrm>
            <a:off x="601686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685AEDCE-AEB7-72E9-89F4-EDB7422AC5A7}"/>
              </a:ext>
            </a:extLst>
          </p:cNvPr>
          <p:cNvSpPr/>
          <p:nvPr/>
        </p:nvSpPr>
        <p:spPr>
          <a:xfrm>
            <a:off x="7245252" y="510214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A37113-B073-E5CA-EB81-2C44CBF017AB}"/>
              </a:ext>
            </a:extLst>
          </p:cNvPr>
          <p:cNvSpPr/>
          <p:nvPr/>
        </p:nvSpPr>
        <p:spPr>
          <a:xfrm>
            <a:off x="435556" y="209081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A6E7DE2-648F-3DBB-9583-E5B7D63CE813}"/>
              </a:ext>
            </a:extLst>
          </p:cNvPr>
          <p:cNvSpPr/>
          <p:nvPr/>
        </p:nvSpPr>
        <p:spPr>
          <a:xfrm>
            <a:off x="435556" y="354238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291C248-FB72-261E-ECB3-7DD55F93BA23}"/>
              </a:ext>
            </a:extLst>
          </p:cNvPr>
          <p:cNvSpPr/>
          <p:nvPr/>
        </p:nvSpPr>
        <p:spPr>
          <a:xfrm>
            <a:off x="435555" y="499799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B9975FE-738C-33B6-C14D-2F4442A1BCE9}"/>
              </a:ext>
            </a:extLst>
          </p:cNvPr>
          <p:cNvGrpSpPr/>
          <p:nvPr/>
        </p:nvGrpSpPr>
        <p:grpSpPr>
          <a:xfrm>
            <a:off x="4429870" y="2269347"/>
            <a:ext cx="3810398" cy="2534402"/>
            <a:chOff x="4943701" y="3252588"/>
            <a:chExt cx="3810398" cy="2534402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AFFD060-3EFD-B5C0-2E76-EF15EDD481AC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230CFC1-C92E-1E4D-C590-278EF7FD13CD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273A1C-55E9-C7DE-3CDE-8977F1B4967F}"/>
                </a:ext>
              </a:extLst>
            </p:cNvPr>
            <p:cNvCxnSpPr>
              <a:cxnSpLocks/>
              <a:stCxn id="10" idx="0"/>
              <a:endCxn id="12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5A037249-4F15-01B2-159F-206EAAFCEAC9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F38911-8129-DDC2-955D-B279D005822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89DD1F-BFAB-1757-4C0D-EAEC73E74605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1D48FA-8B03-D721-05B1-6E667D7931E7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CD58D6-E8ED-172B-9D9C-959F303DA881}"/>
                </a:ext>
              </a:extLst>
            </p:cNvPr>
            <p:cNvCxnSpPr>
              <a:cxnSpLocks/>
              <a:stCxn id="12" idx="5"/>
              <a:endCxn id="9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7ACA6E8-F5BA-B301-BF12-9C8AE542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D5875F-FD5D-A707-DAD7-D22830551CE2}"/>
              </a:ext>
            </a:extLst>
          </p:cNvPr>
          <p:cNvSpPr txBox="1"/>
          <p:nvPr/>
        </p:nvSpPr>
        <p:spPr>
          <a:xfrm>
            <a:off x="1264770" y="1924070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2A2179-0D46-45DA-72D7-8D83B69DF778}"/>
              </a:ext>
            </a:extLst>
          </p:cNvPr>
          <p:cNvSpPr txBox="1"/>
          <p:nvPr/>
        </p:nvSpPr>
        <p:spPr>
          <a:xfrm>
            <a:off x="1264770" y="3347090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D110B-637E-7FC0-82FE-5B2EE1A0897F}"/>
              </a:ext>
            </a:extLst>
          </p:cNvPr>
          <p:cNvSpPr txBox="1"/>
          <p:nvPr/>
        </p:nvSpPr>
        <p:spPr>
          <a:xfrm>
            <a:off x="1264770" y="4770109"/>
            <a:ext cx="3379652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the whole.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9E8005-5821-943F-3A1F-29D4D5A67819}"/>
              </a:ext>
            </a:extLst>
          </p:cNvPr>
          <p:cNvSpPr/>
          <p:nvPr/>
        </p:nvSpPr>
        <p:spPr>
          <a:xfrm>
            <a:off x="347671" y="2086550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2CCBB0-BFE8-63E0-3450-9C76825BC3C1}"/>
              </a:ext>
            </a:extLst>
          </p:cNvPr>
          <p:cNvSpPr/>
          <p:nvPr/>
        </p:nvSpPr>
        <p:spPr>
          <a:xfrm>
            <a:off x="318665" y="3542272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0EA0B8-0D1B-0FDF-9FB4-B4187FD26ED7}"/>
              </a:ext>
            </a:extLst>
          </p:cNvPr>
          <p:cNvSpPr/>
          <p:nvPr/>
        </p:nvSpPr>
        <p:spPr>
          <a:xfrm>
            <a:off x="257812" y="4382599"/>
            <a:ext cx="109005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12DDC9-16C9-8B62-EBC9-1092AAC6E821}"/>
              </a:ext>
            </a:extLst>
          </p:cNvPr>
          <p:cNvSpPr/>
          <p:nvPr/>
        </p:nvSpPr>
        <p:spPr>
          <a:xfrm>
            <a:off x="352290" y="2083465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E71D7-9CBA-8A5C-E74A-75EE32D4E64C}"/>
              </a:ext>
            </a:extLst>
          </p:cNvPr>
          <p:cNvSpPr/>
          <p:nvPr/>
        </p:nvSpPr>
        <p:spPr>
          <a:xfrm>
            <a:off x="352290" y="3509975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20A26-E52B-E6A3-FBBA-B3D4E6881136}"/>
              </a:ext>
            </a:extLst>
          </p:cNvPr>
          <p:cNvSpPr/>
          <p:nvPr/>
        </p:nvSpPr>
        <p:spPr>
          <a:xfrm>
            <a:off x="352290" y="4936485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15A5A-4C1B-0437-FAB3-2AE121AA7E9C}"/>
              </a:ext>
            </a:extLst>
          </p:cNvPr>
          <p:cNvSpPr/>
          <p:nvPr/>
        </p:nvSpPr>
        <p:spPr>
          <a:xfrm>
            <a:off x="4841339" y="5012896"/>
            <a:ext cx="4181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+ 4 = 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03B2A-60F5-F0C2-DFEB-09D56ADEA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461" y="335366"/>
            <a:ext cx="4383888" cy="16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3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C21D8-285E-A19C-BD16-3DC84BF23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B16389A-6863-1CA6-425E-0397B970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EF151A8C-030C-0F15-84EE-B2F8D5F71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8362DB4C-43A0-5B1A-5EB3-6EBEB7030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CEB8B1-BE6F-1EA9-F0DE-C1E9FCDCB601}"/>
              </a:ext>
            </a:extLst>
          </p:cNvPr>
          <p:cNvSpPr/>
          <p:nvPr/>
        </p:nvSpPr>
        <p:spPr>
          <a:xfrm>
            <a:off x="433833" y="226565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Complete the part-whole </a:t>
            </a:r>
          </a:p>
          <a:p>
            <a:pPr algn="ctr"/>
            <a:r>
              <a:rPr lang="en-GB" sz="3600" dirty="0"/>
              <a:t>models to match the counters.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A8CBCB-11B5-040C-724D-EA3BB87FDFF2}"/>
              </a:ext>
            </a:extLst>
          </p:cNvPr>
          <p:cNvGrpSpPr/>
          <p:nvPr/>
        </p:nvGrpSpPr>
        <p:grpSpPr>
          <a:xfrm>
            <a:off x="193549" y="3847597"/>
            <a:ext cx="3810398" cy="2534402"/>
            <a:chOff x="4943701" y="3252588"/>
            <a:chExt cx="3810398" cy="2534402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430D18B-4E4F-E0F3-BD9F-FDFD831F6C04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73195F5A-7B36-2271-3C46-404614A1EE33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FE13BDF-C69C-41AD-3B4B-560A73635C88}"/>
                </a:ext>
              </a:extLst>
            </p:cNvPr>
            <p:cNvCxnSpPr>
              <a:cxnSpLocks/>
              <a:stCxn id="19" idx="0"/>
              <a:endCxn id="27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2335A62-F88B-78A1-07BB-BA8990B91747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CA1362-E286-0676-B004-30859FA5B5E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D6BAFE-00AC-F96A-17D2-F44AEC92ABC9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967022-CB7E-25F3-02EF-377B11220EDD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3D98BF-3A80-6552-8053-2ABC9D1348AA}"/>
                </a:ext>
              </a:extLst>
            </p:cNvPr>
            <p:cNvCxnSpPr>
              <a:cxnSpLocks/>
              <a:stCxn id="27" idx="5"/>
              <a:endCxn id="17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FC6C86-D884-4A4B-2EB6-8025A81149D7}"/>
              </a:ext>
            </a:extLst>
          </p:cNvPr>
          <p:cNvGrpSpPr/>
          <p:nvPr/>
        </p:nvGrpSpPr>
        <p:grpSpPr>
          <a:xfrm>
            <a:off x="193549" y="3847597"/>
            <a:ext cx="3810398" cy="2534402"/>
            <a:chOff x="4943701" y="3252588"/>
            <a:chExt cx="3810398" cy="2534402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21595341-6D92-AA8E-6BE4-A094CB944ECE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2DBB7CFD-FC34-E6BD-1E2C-4A65860D23D0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F01060-244C-CD38-47CF-F74AD3ADFE58}"/>
                </a:ext>
              </a:extLst>
            </p:cNvPr>
            <p:cNvCxnSpPr>
              <a:cxnSpLocks/>
              <a:stCxn id="49" idx="0"/>
              <a:endCxn id="51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2568A62F-2DE8-3665-A723-4AABAC89EB40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86CECA-606D-9AE3-3639-1BA6B81E7DF3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18B89AC-4262-108C-9680-1B95419EFF70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E0C979C-313A-066D-9DB8-78484A86D2BD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5F24E37-B23B-8632-8392-2C4ACF337E45}"/>
                </a:ext>
              </a:extLst>
            </p:cNvPr>
            <p:cNvCxnSpPr>
              <a:cxnSpLocks/>
              <a:stCxn id="51" idx="5"/>
              <a:endCxn id="48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5CC06F-D483-0A28-3D2D-1AC4B3C7DE7B}"/>
              </a:ext>
            </a:extLst>
          </p:cNvPr>
          <p:cNvGrpSpPr/>
          <p:nvPr/>
        </p:nvGrpSpPr>
        <p:grpSpPr>
          <a:xfrm>
            <a:off x="4737717" y="3847597"/>
            <a:ext cx="3810398" cy="2534402"/>
            <a:chOff x="4943701" y="3252588"/>
            <a:chExt cx="3810398" cy="253440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C3B6ADD0-F913-B205-1E93-6AB071E0317D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481DFDE4-B3EC-A3AB-7A29-E6811E3604A8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6B4788-75BF-CBB2-D396-1C0BD5039A5D}"/>
                </a:ext>
              </a:extLst>
            </p:cNvPr>
            <p:cNvCxnSpPr>
              <a:cxnSpLocks/>
              <a:stCxn id="24" idx="0"/>
              <a:endCxn id="32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75619A09-E5A4-DDB1-D6F1-5C6D675676A3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C48394-8E55-FCA9-ED28-8C062781510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7E782D-1892-D15E-42E5-0C424329B599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1FBD62E-826F-FAD2-E39E-2077BF904F6F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F33D50-D163-83E8-42A9-E2A6CEA1EEA5}"/>
                </a:ext>
              </a:extLst>
            </p:cNvPr>
            <p:cNvCxnSpPr>
              <a:cxnSpLocks/>
              <a:stCxn id="32" idx="5"/>
              <a:endCxn id="23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6660440-F7DA-945B-2D23-972ACE3E5129}"/>
              </a:ext>
            </a:extLst>
          </p:cNvPr>
          <p:cNvGrpSpPr/>
          <p:nvPr/>
        </p:nvGrpSpPr>
        <p:grpSpPr>
          <a:xfrm>
            <a:off x="4737717" y="3847597"/>
            <a:ext cx="3810398" cy="2534402"/>
            <a:chOff x="4943701" y="3252588"/>
            <a:chExt cx="3810398" cy="2534402"/>
          </a:xfrm>
        </p:grpSpPr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id="{866721EC-4DCC-8AE4-0160-A16CE370D4FA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7FE96766-EA7E-A190-EA35-7B2A15F5B039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E340F0F-ECEE-CE60-18E8-A368B077ED1B}"/>
                </a:ext>
              </a:extLst>
            </p:cNvPr>
            <p:cNvCxnSpPr>
              <a:cxnSpLocks/>
              <a:stCxn id="77" idx="0"/>
              <a:endCxn id="79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F6CCF38D-462A-AF70-202D-6A4BAB8B3BB1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672908E-FB13-2F3D-6E19-8546F86163A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4143114-EA26-642A-B9E8-00F83DB8345A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1B3EB19-22A7-1F63-4B6C-08C7834AD094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FFEC7F0-B457-9839-FC2D-5CBA7FE62BCB}"/>
                </a:ext>
              </a:extLst>
            </p:cNvPr>
            <p:cNvCxnSpPr>
              <a:cxnSpLocks/>
              <a:stCxn id="79" idx="5"/>
              <a:endCxn id="76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DCF40B3-4DB9-4C13-1756-D662E547B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79" y="1966703"/>
            <a:ext cx="3722452" cy="1402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659D8-48D7-ADD7-401B-D15B5FE3F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455" y="1950694"/>
            <a:ext cx="3790688" cy="13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FE7D0-5965-4D5E-661D-80F821306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B3AD43-8950-B325-0B81-B351CDFE2DBB}"/>
              </a:ext>
            </a:extLst>
          </p:cNvPr>
          <p:cNvGrpSpPr/>
          <p:nvPr/>
        </p:nvGrpSpPr>
        <p:grpSpPr>
          <a:xfrm>
            <a:off x="3051819" y="5632297"/>
            <a:ext cx="3918085" cy="892977"/>
            <a:chOff x="4570647" y="4107558"/>
            <a:chExt cx="3918085" cy="89297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85F0D8C-3C79-F9FD-1A7B-C1086C62AFC6}"/>
                </a:ext>
              </a:extLst>
            </p:cNvPr>
            <p:cNvSpPr/>
            <p:nvPr/>
          </p:nvSpPr>
          <p:spPr>
            <a:xfrm>
              <a:off x="4570647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7AAC1DD-B335-C0CD-D046-F47D721C7125}"/>
                </a:ext>
              </a:extLst>
            </p:cNvPr>
            <p:cNvSpPr/>
            <p:nvPr/>
          </p:nvSpPr>
          <p:spPr>
            <a:xfrm>
              <a:off x="6122091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BD48E77-9739-2041-CEE6-60B4A68143A6}"/>
                </a:ext>
              </a:extLst>
            </p:cNvPr>
            <p:cNvSpPr/>
            <p:nvPr/>
          </p:nvSpPr>
          <p:spPr>
            <a:xfrm>
              <a:off x="7673535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D55FA8-7D88-F0DC-4F26-6D3650891177}"/>
                </a:ext>
              </a:extLst>
            </p:cNvPr>
            <p:cNvSpPr/>
            <p:nvPr/>
          </p:nvSpPr>
          <p:spPr>
            <a:xfrm>
              <a:off x="4916379" y="4107558"/>
              <a:ext cx="16751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400" dirty="0"/>
                <a:t>+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48340D2-5A36-3172-FB97-133F60700332}"/>
                </a:ext>
              </a:extLst>
            </p:cNvPr>
            <p:cNvSpPr/>
            <p:nvPr/>
          </p:nvSpPr>
          <p:spPr>
            <a:xfrm>
              <a:off x="6467823" y="4133616"/>
              <a:ext cx="16751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400" dirty="0"/>
                <a:t>=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1D98523-A27A-58F7-9BEE-74AE075E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25DD985-4ADE-51E5-4A69-EA688D63E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17C56516-2045-4F4C-AEE2-1EEF2ACAF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4D36B9-73D4-AF44-556E-EF9EE65C0033}"/>
              </a:ext>
            </a:extLst>
          </p:cNvPr>
          <p:cNvSpPr/>
          <p:nvPr/>
        </p:nvSpPr>
        <p:spPr>
          <a:xfrm>
            <a:off x="562884" y="226564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Complete the </a:t>
            </a:r>
          </a:p>
          <a:p>
            <a:pPr algn="ctr"/>
            <a:r>
              <a:rPr lang="en-GB" sz="3600" dirty="0"/>
              <a:t>addition sentences.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A21530A-37C1-CAF1-E93D-5EA6B6166C35}"/>
              </a:ext>
            </a:extLst>
          </p:cNvPr>
          <p:cNvGrpSpPr/>
          <p:nvPr/>
        </p:nvGrpSpPr>
        <p:grpSpPr>
          <a:xfrm>
            <a:off x="2901652" y="5632297"/>
            <a:ext cx="4158172" cy="943744"/>
            <a:chOff x="2901652" y="4772761"/>
            <a:chExt cx="4158172" cy="9437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166370-2B24-A371-7125-BEB22A59D9E8}"/>
                </a:ext>
              </a:extLst>
            </p:cNvPr>
            <p:cNvSpPr/>
            <p:nvPr/>
          </p:nvSpPr>
          <p:spPr>
            <a:xfrm>
              <a:off x="2901652" y="4793175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6C2838-6DE7-25F6-661B-691CF8CCC114}"/>
                </a:ext>
              </a:extLst>
            </p:cNvPr>
            <p:cNvSpPr/>
            <p:nvPr/>
          </p:nvSpPr>
          <p:spPr>
            <a:xfrm>
              <a:off x="4446097" y="4786422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F3DB513-8733-EDFA-20A5-04B9C3793C7A}"/>
                </a:ext>
              </a:extLst>
            </p:cNvPr>
            <p:cNvSpPr/>
            <p:nvPr/>
          </p:nvSpPr>
          <p:spPr>
            <a:xfrm>
              <a:off x="5990542" y="4772761"/>
              <a:ext cx="106928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45649EE-3A4F-384B-15EE-C1B434F87855}"/>
              </a:ext>
            </a:extLst>
          </p:cNvPr>
          <p:cNvGrpSpPr/>
          <p:nvPr/>
        </p:nvGrpSpPr>
        <p:grpSpPr>
          <a:xfrm>
            <a:off x="2961899" y="4171509"/>
            <a:ext cx="3918085" cy="892977"/>
            <a:chOff x="4570647" y="4107558"/>
            <a:chExt cx="3918085" cy="89297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32265DF-F28F-1276-2B56-38E3E8D4D393}"/>
                </a:ext>
              </a:extLst>
            </p:cNvPr>
            <p:cNvSpPr/>
            <p:nvPr/>
          </p:nvSpPr>
          <p:spPr>
            <a:xfrm>
              <a:off x="4570647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B891E41-5B69-31FF-62C9-DDED5A4103EB}"/>
                </a:ext>
              </a:extLst>
            </p:cNvPr>
            <p:cNvSpPr/>
            <p:nvPr/>
          </p:nvSpPr>
          <p:spPr>
            <a:xfrm>
              <a:off x="6122091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D9D50B7-8590-7082-4BE7-5B32C3481360}"/>
                </a:ext>
              </a:extLst>
            </p:cNvPr>
            <p:cNvSpPr/>
            <p:nvPr/>
          </p:nvSpPr>
          <p:spPr>
            <a:xfrm>
              <a:off x="7673535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907C7F-54FF-D9CC-6A2A-C8C40E88F7F7}"/>
                </a:ext>
              </a:extLst>
            </p:cNvPr>
            <p:cNvSpPr/>
            <p:nvPr/>
          </p:nvSpPr>
          <p:spPr>
            <a:xfrm>
              <a:off x="4916379" y="4107558"/>
              <a:ext cx="16751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400" dirty="0"/>
                <a:t>+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11DB36-9E99-5B17-1A50-351E5358F227}"/>
                </a:ext>
              </a:extLst>
            </p:cNvPr>
            <p:cNvSpPr/>
            <p:nvPr/>
          </p:nvSpPr>
          <p:spPr>
            <a:xfrm>
              <a:off x="6467823" y="4133616"/>
              <a:ext cx="16751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400" dirty="0"/>
                <a:t>=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CF0AD5-5197-1229-EEA2-C81939976F2A}"/>
              </a:ext>
            </a:extLst>
          </p:cNvPr>
          <p:cNvGrpSpPr/>
          <p:nvPr/>
        </p:nvGrpSpPr>
        <p:grpSpPr>
          <a:xfrm>
            <a:off x="2811732" y="4171509"/>
            <a:ext cx="4158172" cy="943744"/>
            <a:chOff x="2811732" y="3311973"/>
            <a:chExt cx="4158172" cy="94374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04FF041-13EA-5CCE-3304-BE4DCAC02CAC}"/>
                </a:ext>
              </a:extLst>
            </p:cNvPr>
            <p:cNvSpPr/>
            <p:nvPr/>
          </p:nvSpPr>
          <p:spPr>
            <a:xfrm>
              <a:off x="2811732" y="3332387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E91306-638D-D799-7237-6825F7265716}"/>
                </a:ext>
              </a:extLst>
            </p:cNvPr>
            <p:cNvSpPr/>
            <p:nvPr/>
          </p:nvSpPr>
          <p:spPr>
            <a:xfrm>
              <a:off x="4356177" y="3325634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D6099A8-2DE7-181A-F286-53BADD926D79}"/>
                </a:ext>
              </a:extLst>
            </p:cNvPr>
            <p:cNvSpPr/>
            <p:nvPr/>
          </p:nvSpPr>
          <p:spPr>
            <a:xfrm>
              <a:off x="5900622" y="3311973"/>
              <a:ext cx="106928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5C15B0C-F982-EB76-C2E4-982711916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527" y="1747825"/>
            <a:ext cx="5413250" cy="19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A3FCA8-070A-83EC-2AF8-D387731355FB}"/>
              </a:ext>
            </a:extLst>
          </p:cNvPr>
          <p:cNvSpPr/>
          <p:nvPr/>
        </p:nvSpPr>
        <p:spPr>
          <a:xfrm>
            <a:off x="433833" y="801489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Complete the part-whole </a:t>
            </a:r>
          </a:p>
          <a:p>
            <a:pPr algn="ctr"/>
            <a:r>
              <a:rPr lang="en-GB" sz="3600" dirty="0"/>
              <a:t>models to match the counters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27E4C7-7A49-C65F-E331-5BCE74161F7E}"/>
              </a:ext>
            </a:extLst>
          </p:cNvPr>
          <p:cNvGrpSpPr/>
          <p:nvPr/>
        </p:nvGrpSpPr>
        <p:grpSpPr>
          <a:xfrm>
            <a:off x="20688" y="4131556"/>
            <a:ext cx="3810398" cy="2534402"/>
            <a:chOff x="4943701" y="3252588"/>
            <a:chExt cx="3810398" cy="2534402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142B7714-4861-813E-83B6-4F40E0BF6326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1A70E72A-4C92-5F4C-5FC5-BDDB995EB19E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863280-4B9F-913F-8A3E-37FD4B1FA6B7}"/>
                </a:ext>
              </a:extLst>
            </p:cNvPr>
            <p:cNvCxnSpPr>
              <a:cxnSpLocks/>
              <a:stCxn id="19" idx="0"/>
              <a:endCxn id="27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9349B459-513E-615A-4F2C-C694A13B19AF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ED4F13-E5D1-C43C-72C6-BA564589EAD1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96BE81-1E6B-1513-EB5A-ACBAC754BBBC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B94E89-3250-8DEE-DBED-14611E167069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E41006-95D3-51AB-EBFD-014A7BF1D885}"/>
                </a:ext>
              </a:extLst>
            </p:cNvPr>
            <p:cNvCxnSpPr>
              <a:cxnSpLocks/>
              <a:stCxn id="27" idx="5"/>
              <a:endCxn id="17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A748A3-8953-3115-1CC5-29FD77BF4CF5}"/>
              </a:ext>
            </a:extLst>
          </p:cNvPr>
          <p:cNvSpPr/>
          <p:nvPr/>
        </p:nvSpPr>
        <p:spPr>
          <a:xfrm>
            <a:off x="4418944" y="436134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2F5F43D-DF8B-21FC-B8F5-CDFBE4F6615C}"/>
              </a:ext>
            </a:extLst>
          </p:cNvPr>
          <p:cNvSpPr/>
          <p:nvPr/>
        </p:nvSpPr>
        <p:spPr>
          <a:xfrm>
            <a:off x="5970388" y="436134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8643745-DD16-F287-7A65-1FED1D5FD494}"/>
              </a:ext>
            </a:extLst>
          </p:cNvPr>
          <p:cNvSpPr/>
          <p:nvPr/>
        </p:nvSpPr>
        <p:spPr>
          <a:xfrm>
            <a:off x="7521832" y="436134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404F9C-8B5C-3449-E48E-D1291EB20CED}"/>
              </a:ext>
            </a:extLst>
          </p:cNvPr>
          <p:cNvSpPr/>
          <p:nvPr/>
        </p:nvSpPr>
        <p:spPr>
          <a:xfrm>
            <a:off x="4764676" y="4358890"/>
            <a:ext cx="16751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+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5C0787-C1D5-BB1A-4BEA-EC1BB393DD56}"/>
              </a:ext>
            </a:extLst>
          </p:cNvPr>
          <p:cNvSpPr/>
          <p:nvPr/>
        </p:nvSpPr>
        <p:spPr>
          <a:xfrm>
            <a:off x="6316120" y="4384948"/>
            <a:ext cx="16751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=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C86AE95-1C97-D0D9-C031-560E2C4F8417}"/>
              </a:ext>
            </a:extLst>
          </p:cNvPr>
          <p:cNvSpPr/>
          <p:nvPr/>
        </p:nvSpPr>
        <p:spPr>
          <a:xfrm>
            <a:off x="4418944" y="57116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978847E-6D34-927C-0C3A-D7BF7112CC8E}"/>
              </a:ext>
            </a:extLst>
          </p:cNvPr>
          <p:cNvSpPr/>
          <p:nvPr/>
        </p:nvSpPr>
        <p:spPr>
          <a:xfrm>
            <a:off x="5970388" y="57116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FBF0F44-F0F7-6A6F-82FB-2752BD1E27A8}"/>
              </a:ext>
            </a:extLst>
          </p:cNvPr>
          <p:cNvSpPr/>
          <p:nvPr/>
        </p:nvSpPr>
        <p:spPr>
          <a:xfrm>
            <a:off x="7521832" y="57116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2F42D4-7F41-0D22-2D5D-7058DCBD4230}"/>
              </a:ext>
            </a:extLst>
          </p:cNvPr>
          <p:cNvSpPr/>
          <p:nvPr/>
        </p:nvSpPr>
        <p:spPr>
          <a:xfrm>
            <a:off x="4764676" y="5709213"/>
            <a:ext cx="16751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+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9003C1-8780-9417-30BC-F9F77F591AB3}"/>
              </a:ext>
            </a:extLst>
          </p:cNvPr>
          <p:cNvSpPr/>
          <p:nvPr/>
        </p:nvSpPr>
        <p:spPr>
          <a:xfrm>
            <a:off x="6316120" y="5735271"/>
            <a:ext cx="16751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=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3A5ACA-D79F-4EAA-81F8-4E73B52CE794}"/>
              </a:ext>
            </a:extLst>
          </p:cNvPr>
          <p:cNvGrpSpPr/>
          <p:nvPr/>
        </p:nvGrpSpPr>
        <p:grpSpPr>
          <a:xfrm>
            <a:off x="25650" y="4132954"/>
            <a:ext cx="3810398" cy="2534402"/>
            <a:chOff x="4943701" y="3252588"/>
            <a:chExt cx="3810398" cy="2534402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6CBD3E12-647A-BFFB-1386-9D5A92F41F15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693E9615-11B2-3395-CB1E-4CCB9723A988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43A2FB7-5C6E-15E9-E810-F29DB6958C26}"/>
                </a:ext>
              </a:extLst>
            </p:cNvPr>
            <p:cNvCxnSpPr>
              <a:cxnSpLocks/>
              <a:stCxn id="49" idx="0"/>
              <a:endCxn id="51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4CF70D6F-D93B-7DA1-72C6-4EDC09609037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3ECDEE-5673-5189-9B59-7832CCEB73F2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A1E774-BADE-1BAE-AF3D-3DC897F5E195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BFC7D59-97AF-0AD8-FDDF-F43125B4753A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3034A5E-5343-4280-0B31-04E1F807640F}"/>
                </a:ext>
              </a:extLst>
            </p:cNvPr>
            <p:cNvCxnSpPr>
              <a:cxnSpLocks/>
              <a:stCxn id="51" idx="5"/>
              <a:endCxn id="48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E4DBF52-E3E6-08C4-A3E7-D82AF83DAF23}"/>
              </a:ext>
            </a:extLst>
          </p:cNvPr>
          <p:cNvGrpSpPr/>
          <p:nvPr/>
        </p:nvGrpSpPr>
        <p:grpSpPr>
          <a:xfrm>
            <a:off x="35397" y="4131556"/>
            <a:ext cx="3810398" cy="2534402"/>
            <a:chOff x="4943701" y="3252588"/>
            <a:chExt cx="3810398" cy="2534402"/>
          </a:xfrm>
        </p:grpSpPr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2241F856-3A04-89C2-7906-36820F7B8DF4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DD7B926D-5238-C57A-A647-38705A58306F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DDC8634-BE91-7572-6A57-FE7C0D9B401F}"/>
                </a:ext>
              </a:extLst>
            </p:cNvPr>
            <p:cNvCxnSpPr>
              <a:cxnSpLocks/>
              <a:stCxn id="58" idx="0"/>
              <a:endCxn id="60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50A77450-29D0-AE37-A6C3-C2A3849768BC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3642B01-CD45-5DDC-E76C-308383F1FA18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C5EF052-6E6A-4A25-99FE-6C39319ECB1B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96E5D5D-0F34-2322-812D-E781EC79659D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2246512-93D4-0396-E81F-A72F3F8EFFE3}"/>
                </a:ext>
              </a:extLst>
            </p:cNvPr>
            <p:cNvCxnSpPr>
              <a:cxnSpLocks/>
              <a:stCxn id="60" idx="5"/>
              <a:endCxn id="57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DE3B706-5254-3B13-56FC-072CA2459A0C}"/>
              </a:ext>
            </a:extLst>
          </p:cNvPr>
          <p:cNvGrpSpPr/>
          <p:nvPr/>
        </p:nvGrpSpPr>
        <p:grpSpPr>
          <a:xfrm>
            <a:off x="4306919" y="4338476"/>
            <a:ext cx="4148204" cy="943744"/>
            <a:chOff x="4553807" y="3396644"/>
            <a:chExt cx="4148204" cy="94374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A4F718C-2992-691D-CB60-B6EBD47F27BF}"/>
                </a:ext>
              </a:extLst>
            </p:cNvPr>
            <p:cNvSpPr/>
            <p:nvPr/>
          </p:nvSpPr>
          <p:spPr>
            <a:xfrm>
              <a:off x="4553807" y="3417058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84CF787-B871-8E08-AC45-7109A11666B7}"/>
                </a:ext>
              </a:extLst>
            </p:cNvPr>
            <p:cNvSpPr/>
            <p:nvPr/>
          </p:nvSpPr>
          <p:spPr>
            <a:xfrm>
              <a:off x="6098252" y="3410305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A24646D-7048-75B2-A2E1-87E5C7F325F9}"/>
                </a:ext>
              </a:extLst>
            </p:cNvPr>
            <p:cNvSpPr/>
            <p:nvPr/>
          </p:nvSpPr>
          <p:spPr>
            <a:xfrm>
              <a:off x="7642697" y="3396644"/>
              <a:ext cx="105931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B7ECCB6-175B-0C74-1A54-B1629B4F7B5D}"/>
              </a:ext>
            </a:extLst>
          </p:cNvPr>
          <p:cNvGrpSpPr/>
          <p:nvPr/>
        </p:nvGrpSpPr>
        <p:grpSpPr>
          <a:xfrm>
            <a:off x="4270318" y="5727599"/>
            <a:ext cx="4150840" cy="935284"/>
            <a:chOff x="4553807" y="3405104"/>
            <a:chExt cx="4150840" cy="93528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B9B6CB9-6EBC-958E-C7F8-36A04230B63F}"/>
                </a:ext>
              </a:extLst>
            </p:cNvPr>
            <p:cNvSpPr/>
            <p:nvPr/>
          </p:nvSpPr>
          <p:spPr>
            <a:xfrm>
              <a:off x="4553807" y="3417058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0E8EE01-976F-B1E6-99E0-3DFE977F2054}"/>
                </a:ext>
              </a:extLst>
            </p:cNvPr>
            <p:cNvSpPr/>
            <p:nvPr/>
          </p:nvSpPr>
          <p:spPr>
            <a:xfrm>
              <a:off x="6098252" y="3410305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39F5FDF-3F19-CBD0-5D5E-1805709A4392}"/>
                </a:ext>
              </a:extLst>
            </p:cNvPr>
            <p:cNvSpPr/>
            <p:nvPr/>
          </p:nvSpPr>
          <p:spPr>
            <a:xfrm>
              <a:off x="7679298" y="3405104"/>
              <a:ext cx="10253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797358" y="148809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BA3CA-240E-A1BE-C878-A5B293C48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778" y="2201330"/>
            <a:ext cx="4828032" cy="17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41749" y="4157214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18882" y="200404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6 + 4 </a:t>
            </a:r>
            <a:r>
              <a:rPr lang="en-US" sz="4000" dirty="0"/>
              <a:t>is the same as </a:t>
            </a:r>
            <a:r>
              <a:rPr lang="en-US" sz="4000" b="1" dirty="0"/>
              <a:t>4 + 6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166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33</cp:revision>
  <dcterms:created xsi:type="dcterms:W3CDTF">2013-01-27T09:14:16Z</dcterms:created>
  <dcterms:modified xsi:type="dcterms:W3CDTF">2026-04-24T08:52:19Z</dcterms:modified>
  <cp:category/>
</cp:coreProperties>
</file>