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67" r:id="rId3"/>
    <p:sldId id="268" r:id="rId4"/>
    <p:sldId id="273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B91C75-205B-606B-73D2-2083B0C4E6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2967" y="2879932"/>
            <a:ext cx="3352802" cy="305629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55572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D94B38-0B8F-98D3-DD4D-0202AB821ED6}"/>
              </a:ext>
            </a:extLst>
          </p:cNvPr>
          <p:cNvSpPr/>
          <p:nvPr/>
        </p:nvSpPr>
        <p:spPr>
          <a:xfrm>
            <a:off x="2323861" y="263494"/>
            <a:ext cx="54324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 whole models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5E2F4A-5904-953F-B6D9-B4CA3BE3C0B1}"/>
              </a:ext>
            </a:extLst>
          </p:cNvPr>
          <p:cNvSpPr txBox="1"/>
          <p:nvPr/>
        </p:nvSpPr>
        <p:spPr>
          <a:xfrm>
            <a:off x="321312" y="2703016"/>
            <a:ext cx="8775292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There are ___ red counters.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is ___ yellow counter.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counters altogether.</a:t>
            </a:r>
          </a:p>
          <a:p>
            <a:pPr algn="ctr"/>
            <a:endParaRPr lang="en-US" sz="4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EE8-345B-57CA-EBEE-415843DF6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E66116-1B92-C5F0-0614-E35B9A84E004}"/>
              </a:ext>
            </a:extLst>
          </p:cNvPr>
          <p:cNvSpPr/>
          <p:nvPr/>
        </p:nvSpPr>
        <p:spPr>
          <a:xfrm>
            <a:off x="3895391" y="2873591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A99EC0-FA07-8DF4-680C-C57318976C4F}"/>
              </a:ext>
            </a:extLst>
          </p:cNvPr>
          <p:cNvSpPr/>
          <p:nvPr/>
        </p:nvSpPr>
        <p:spPr>
          <a:xfrm>
            <a:off x="3503504" y="3967496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3CE610-5B11-5A08-C6F9-64D3EA157394}"/>
              </a:ext>
            </a:extLst>
          </p:cNvPr>
          <p:cNvSpPr/>
          <p:nvPr/>
        </p:nvSpPr>
        <p:spPr>
          <a:xfrm>
            <a:off x="2884815" y="5061401"/>
            <a:ext cx="10352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261A51-0155-E35C-7C63-430795C74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021376"/>
              </p:ext>
            </p:extLst>
          </p:nvPr>
        </p:nvGraphicFramePr>
        <p:xfrm>
          <a:off x="2090640" y="1394504"/>
          <a:ext cx="6096000" cy="10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8271988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682045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17351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875463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1933849"/>
                    </a:ext>
                  </a:extLst>
                </a:gridCol>
              </a:tblGrid>
              <a:tr h="10610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06271"/>
                  </a:ext>
                </a:extLst>
              </a:tr>
            </a:tbl>
          </a:graphicData>
        </a:graphic>
      </p:graphicFrame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DD8857B4-2895-D46E-E16A-C302E5360D22}"/>
              </a:ext>
            </a:extLst>
          </p:cNvPr>
          <p:cNvSpPr/>
          <p:nvPr/>
        </p:nvSpPr>
        <p:spPr>
          <a:xfrm>
            <a:off x="2331692" y="1573122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60ED570A-B8C7-D01F-4A48-36F2A4447BED}"/>
              </a:ext>
            </a:extLst>
          </p:cNvPr>
          <p:cNvSpPr/>
          <p:nvPr/>
        </p:nvSpPr>
        <p:spPr>
          <a:xfrm>
            <a:off x="3560082" y="1573122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64D734D-5EEC-6FE8-94C7-BEAC8B47AAA8}"/>
              </a:ext>
            </a:extLst>
          </p:cNvPr>
          <p:cNvSpPr/>
          <p:nvPr/>
        </p:nvSpPr>
        <p:spPr>
          <a:xfrm>
            <a:off x="4788472" y="1573122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C36C08D-3EBB-90D1-FDC8-C3C1EFEE7209}"/>
              </a:ext>
            </a:extLst>
          </p:cNvPr>
          <p:cNvSpPr/>
          <p:nvPr/>
        </p:nvSpPr>
        <p:spPr>
          <a:xfrm>
            <a:off x="6016862" y="1573122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AC164D08-2844-BDFE-5ADA-D0C3C0615D0D}"/>
              </a:ext>
            </a:extLst>
          </p:cNvPr>
          <p:cNvSpPr/>
          <p:nvPr/>
        </p:nvSpPr>
        <p:spPr>
          <a:xfrm>
            <a:off x="7245252" y="1573122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E1661F7-B242-8C4B-1EA6-AC6AD1163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02115"/>
              </p:ext>
            </p:extLst>
          </p:nvPr>
        </p:nvGraphicFramePr>
        <p:xfrm>
          <a:off x="2090640" y="331596"/>
          <a:ext cx="6096000" cy="10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8271988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682045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17351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875463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1933849"/>
                    </a:ext>
                  </a:extLst>
                </a:gridCol>
              </a:tblGrid>
              <a:tr h="10610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06271"/>
                  </a:ext>
                </a:extLst>
              </a:tr>
            </a:tbl>
          </a:graphicData>
        </a:graphic>
      </p:graphicFrame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3743ED7E-9892-342D-0065-6E4AFB0335B7}"/>
              </a:ext>
            </a:extLst>
          </p:cNvPr>
          <p:cNvSpPr/>
          <p:nvPr/>
        </p:nvSpPr>
        <p:spPr>
          <a:xfrm>
            <a:off x="2331692" y="510214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5C292928-C167-4B05-266D-5F9ACB6D0AD9}"/>
              </a:ext>
            </a:extLst>
          </p:cNvPr>
          <p:cNvSpPr/>
          <p:nvPr/>
        </p:nvSpPr>
        <p:spPr>
          <a:xfrm>
            <a:off x="3560082" y="510214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CA084D98-54EC-EBD2-5BD3-CCA9862B43B3}"/>
              </a:ext>
            </a:extLst>
          </p:cNvPr>
          <p:cNvSpPr/>
          <p:nvPr/>
        </p:nvSpPr>
        <p:spPr>
          <a:xfrm>
            <a:off x="4788472" y="510214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5EDD9E00-DD55-C504-C8A6-99018223DAAF}"/>
              </a:ext>
            </a:extLst>
          </p:cNvPr>
          <p:cNvSpPr/>
          <p:nvPr/>
        </p:nvSpPr>
        <p:spPr>
          <a:xfrm>
            <a:off x="6016862" y="510214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31876AC4-D05D-2AF5-0971-AE83C332BAA1}"/>
              </a:ext>
            </a:extLst>
          </p:cNvPr>
          <p:cNvSpPr/>
          <p:nvPr/>
        </p:nvSpPr>
        <p:spPr>
          <a:xfrm>
            <a:off x="7245252" y="510214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CA37113-B073-E5CA-EB81-2C44CBF017AB}"/>
              </a:ext>
            </a:extLst>
          </p:cNvPr>
          <p:cNvSpPr/>
          <p:nvPr/>
        </p:nvSpPr>
        <p:spPr>
          <a:xfrm>
            <a:off x="435556" y="15970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A6E7DE2-648F-3DBB-9583-E5B7D63CE813}"/>
              </a:ext>
            </a:extLst>
          </p:cNvPr>
          <p:cNvSpPr/>
          <p:nvPr/>
        </p:nvSpPr>
        <p:spPr>
          <a:xfrm>
            <a:off x="435556" y="304860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291C248-FB72-261E-ECB3-7DD55F93BA23}"/>
              </a:ext>
            </a:extLst>
          </p:cNvPr>
          <p:cNvSpPr/>
          <p:nvPr/>
        </p:nvSpPr>
        <p:spPr>
          <a:xfrm>
            <a:off x="435555" y="450421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6AFFD060-3EFD-B5C0-2E76-EF15EDD481AC}"/>
              </a:ext>
            </a:extLst>
          </p:cNvPr>
          <p:cNvSpPr/>
          <p:nvPr/>
        </p:nvSpPr>
        <p:spPr>
          <a:xfrm>
            <a:off x="7082652" y="3508841"/>
            <a:ext cx="1080000" cy="1080000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230CFC1-C92E-1E4D-C590-278EF7FD13CD}"/>
              </a:ext>
            </a:extLst>
          </p:cNvPr>
          <p:cNvSpPr/>
          <p:nvPr/>
        </p:nvSpPr>
        <p:spPr>
          <a:xfrm>
            <a:off x="5043942" y="3508841"/>
            <a:ext cx="1080000" cy="1080000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273A1C-55E9-C7DE-3CDE-8977F1B4967F}"/>
              </a:ext>
            </a:extLst>
          </p:cNvPr>
          <p:cNvCxnSpPr>
            <a:cxnSpLocks/>
            <a:stCxn id="10" idx="0"/>
            <a:endCxn id="12" idx="3"/>
          </p:cNvCxnSpPr>
          <p:nvPr/>
        </p:nvCxnSpPr>
        <p:spPr>
          <a:xfrm flipV="1">
            <a:off x="5583942" y="2976277"/>
            <a:ext cx="574302" cy="5325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A037249-4F15-01B2-159F-206EAAFCEAC9}"/>
              </a:ext>
            </a:extLst>
          </p:cNvPr>
          <p:cNvSpPr/>
          <p:nvPr/>
        </p:nvSpPr>
        <p:spPr>
          <a:xfrm>
            <a:off x="6000082" y="2054439"/>
            <a:ext cx="1080000" cy="1080000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F38911-8129-DDC2-955D-B279D0058225}"/>
              </a:ext>
            </a:extLst>
          </p:cNvPr>
          <p:cNvSpPr/>
          <p:nvPr/>
        </p:nvSpPr>
        <p:spPr>
          <a:xfrm>
            <a:off x="5532573" y="210999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89DD1F-BFAB-1757-4C0D-EAEC73E74605}"/>
              </a:ext>
            </a:extLst>
          </p:cNvPr>
          <p:cNvSpPr/>
          <p:nvPr/>
        </p:nvSpPr>
        <p:spPr>
          <a:xfrm>
            <a:off x="4611770" y="357536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1D48FA-8B03-D721-05B1-6E667D7931E7}"/>
              </a:ext>
            </a:extLst>
          </p:cNvPr>
          <p:cNvSpPr/>
          <p:nvPr/>
        </p:nvSpPr>
        <p:spPr>
          <a:xfrm>
            <a:off x="6651495" y="356588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CD58D6-E8ED-172B-9D9C-959F303DA881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>
            <a:off x="6921920" y="2976277"/>
            <a:ext cx="700732" cy="5325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7ACA6E8-F5BA-B301-BF12-9C8AE5423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D5875F-FD5D-A707-DAD7-D22830551CE2}"/>
              </a:ext>
            </a:extLst>
          </p:cNvPr>
          <p:cNvSpPr txBox="1"/>
          <p:nvPr/>
        </p:nvSpPr>
        <p:spPr>
          <a:xfrm>
            <a:off x="1264770" y="1430294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2A2179-0D46-45DA-72D7-8D83B69DF778}"/>
              </a:ext>
            </a:extLst>
          </p:cNvPr>
          <p:cNvSpPr txBox="1"/>
          <p:nvPr/>
        </p:nvSpPr>
        <p:spPr>
          <a:xfrm>
            <a:off x="1264770" y="2853314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9D110B-637E-7FC0-82FE-5B2EE1A0897F}"/>
              </a:ext>
            </a:extLst>
          </p:cNvPr>
          <p:cNvSpPr txBox="1"/>
          <p:nvPr/>
        </p:nvSpPr>
        <p:spPr>
          <a:xfrm>
            <a:off x="1264770" y="4276333"/>
            <a:ext cx="3379652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the whole.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9E8005-5821-943F-3A1F-29D4D5A67819}"/>
              </a:ext>
            </a:extLst>
          </p:cNvPr>
          <p:cNvSpPr/>
          <p:nvPr/>
        </p:nvSpPr>
        <p:spPr>
          <a:xfrm>
            <a:off x="347671" y="1592774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2CCBB0-BFE8-63E0-3450-9C76825BC3C1}"/>
              </a:ext>
            </a:extLst>
          </p:cNvPr>
          <p:cNvSpPr/>
          <p:nvPr/>
        </p:nvSpPr>
        <p:spPr>
          <a:xfrm>
            <a:off x="318665" y="3048496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0EA0B8-0D1B-0FDF-9FB4-B4187FD26ED7}"/>
              </a:ext>
            </a:extLst>
          </p:cNvPr>
          <p:cNvSpPr/>
          <p:nvPr/>
        </p:nvSpPr>
        <p:spPr>
          <a:xfrm>
            <a:off x="269571" y="3892123"/>
            <a:ext cx="109005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12DDC9-16C9-8B62-EBC9-1092AAC6E821}"/>
              </a:ext>
            </a:extLst>
          </p:cNvPr>
          <p:cNvSpPr/>
          <p:nvPr/>
        </p:nvSpPr>
        <p:spPr>
          <a:xfrm>
            <a:off x="327463" y="1617002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2E71D7-9CBA-8A5C-E74A-75EE32D4E64C}"/>
              </a:ext>
            </a:extLst>
          </p:cNvPr>
          <p:cNvSpPr/>
          <p:nvPr/>
        </p:nvSpPr>
        <p:spPr>
          <a:xfrm>
            <a:off x="326239" y="3053954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B20A26-E52B-E6A3-FBBA-B3D4E6881136}"/>
              </a:ext>
            </a:extLst>
          </p:cNvPr>
          <p:cNvSpPr/>
          <p:nvPr/>
        </p:nvSpPr>
        <p:spPr>
          <a:xfrm>
            <a:off x="312826" y="4498690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15A5A-4C1B-0437-FAB3-2AE121AA7E9C}"/>
              </a:ext>
            </a:extLst>
          </p:cNvPr>
          <p:cNvSpPr/>
          <p:nvPr/>
        </p:nvSpPr>
        <p:spPr>
          <a:xfrm>
            <a:off x="4841339" y="5012896"/>
            <a:ext cx="41813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+ 3 = 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EAF218-66C1-5136-3146-36BAF7C83D1D}"/>
              </a:ext>
            </a:extLst>
          </p:cNvPr>
          <p:cNvSpPr/>
          <p:nvPr/>
        </p:nvSpPr>
        <p:spPr>
          <a:xfrm>
            <a:off x="5543637" y="214519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903BB-378D-B245-BCCC-B1996F035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627" y="169903"/>
            <a:ext cx="4552910" cy="171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1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9" grpId="0"/>
      <p:bldP spid="33" grpId="0"/>
      <p:bldP spid="34" grpId="0"/>
      <p:bldP spid="35" grpId="0"/>
      <p:bldP spid="36" grpId="0"/>
      <p:bldP spid="37" grpId="0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A3FCA8-070A-83EC-2AF8-D387731355FB}"/>
              </a:ext>
            </a:extLst>
          </p:cNvPr>
          <p:cNvSpPr/>
          <p:nvPr/>
        </p:nvSpPr>
        <p:spPr>
          <a:xfrm>
            <a:off x="797358" y="892030"/>
            <a:ext cx="83156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The whole is 10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E4DBF52-E3E6-08C4-A3E7-D82AF83DAF23}"/>
              </a:ext>
            </a:extLst>
          </p:cNvPr>
          <p:cNvGrpSpPr/>
          <p:nvPr/>
        </p:nvGrpSpPr>
        <p:grpSpPr>
          <a:xfrm>
            <a:off x="0" y="3304488"/>
            <a:ext cx="2952440" cy="2301526"/>
            <a:chOff x="4943701" y="3252588"/>
            <a:chExt cx="3590652" cy="2534402"/>
          </a:xfrm>
        </p:grpSpPr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2241F856-3A04-89C2-7906-36820F7B8DF4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lowchart: Connector 57">
              <a:extLst>
                <a:ext uri="{FF2B5EF4-FFF2-40B4-BE49-F238E27FC236}">
                  <a16:creationId xmlns:a16="http://schemas.microsoft.com/office/drawing/2014/main" id="{DD7B926D-5238-C57A-A647-38705A58306F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DDC8634-BE91-7572-6A57-FE7C0D9B401F}"/>
                </a:ext>
              </a:extLst>
            </p:cNvPr>
            <p:cNvCxnSpPr>
              <a:cxnSpLocks/>
              <a:stCxn id="58" idx="0"/>
              <a:endCxn id="60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50A77450-29D0-AE37-A6C3-C2A3849768BC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3642B01-CD45-5DDC-E76C-308383F1FA18}"/>
                </a:ext>
              </a:extLst>
            </p:cNvPr>
            <p:cNvSpPr/>
            <p:nvPr/>
          </p:nvSpPr>
          <p:spPr>
            <a:xfrm>
              <a:off x="5883562" y="3284210"/>
              <a:ext cx="1750142" cy="10167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C5EF052-6E6A-4A25-99FE-6C39319ECB1B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2246512-93D4-0396-E81F-A72F3F8EFFE3}"/>
                </a:ext>
              </a:extLst>
            </p:cNvPr>
            <p:cNvCxnSpPr>
              <a:cxnSpLocks/>
              <a:stCxn id="60" idx="5"/>
              <a:endCxn id="57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797358" y="-187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784AB3-0C78-2703-5E2C-B56AA344A13E}"/>
              </a:ext>
            </a:extLst>
          </p:cNvPr>
          <p:cNvSpPr/>
          <p:nvPr/>
        </p:nvSpPr>
        <p:spPr>
          <a:xfrm>
            <a:off x="562884" y="1526762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Complete the part-whole models in </a:t>
            </a:r>
            <a:r>
              <a:rPr lang="en-GB" sz="3600" b="1" dirty="0"/>
              <a:t>different </a:t>
            </a:r>
            <a:r>
              <a:rPr lang="en-GB" sz="3600" dirty="0"/>
              <a:t>ways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799185-25BE-593D-3CFA-F8C0740EEA88}"/>
              </a:ext>
            </a:extLst>
          </p:cNvPr>
          <p:cNvGrpSpPr/>
          <p:nvPr/>
        </p:nvGrpSpPr>
        <p:grpSpPr>
          <a:xfrm>
            <a:off x="3010689" y="3352814"/>
            <a:ext cx="2952440" cy="2301526"/>
            <a:chOff x="4943701" y="3252588"/>
            <a:chExt cx="3590652" cy="2534402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326E490-2F5B-43B0-8C56-7352292B4BE8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6C194AD8-03A4-BF9D-9233-FD3075FE8BDD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35885BA-DCB2-F3D8-F6AE-8CDB085C92D6}"/>
                </a:ext>
              </a:extLst>
            </p:cNvPr>
            <p:cNvCxnSpPr>
              <a:cxnSpLocks/>
              <a:stCxn id="11" idx="0"/>
              <a:endCxn id="13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387B2468-3C6E-DEB2-7AA7-10BDA8981F31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7723AF-EEA4-7529-10F0-CE05A9414436}"/>
                </a:ext>
              </a:extLst>
            </p:cNvPr>
            <p:cNvSpPr/>
            <p:nvPr/>
          </p:nvSpPr>
          <p:spPr>
            <a:xfrm>
              <a:off x="5866635" y="3284210"/>
              <a:ext cx="1750142" cy="10167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19FD89-CD4E-38EB-A900-F6CC6A907FB2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293BEAA-DC47-DC1C-B6BA-092E9BD8D14C}"/>
                </a:ext>
              </a:extLst>
            </p:cNvPr>
            <p:cNvCxnSpPr>
              <a:cxnSpLocks/>
              <a:stCxn id="13" idx="5"/>
              <a:endCxn id="10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6B2995-ADB8-61B7-8605-097737DAE9A3}"/>
              </a:ext>
            </a:extLst>
          </p:cNvPr>
          <p:cNvGrpSpPr/>
          <p:nvPr/>
        </p:nvGrpSpPr>
        <p:grpSpPr>
          <a:xfrm rot="16200000">
            <a:off x="5864080" y="3292992"/>
            <a:ext cx="2952440" cy="2681274"/>
            <a:chOff x="4943701" y="2834415"/>
            <a:chExt cx="3590652" cy="2952575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A61CCA31-27F2-ABFF-517C-7FB688B9DAD2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2FC1A9CD-DFB4-FEE3-33D4-0008373C1764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04E5BE7-54E0-EEC6-32D7-69C3FFA719B6}"/>
                </a:ext>
              </a:extLst>
            </p:cNvPr>
            <p:cNvCxnSpPr>
              <a:cxnSpLocks/>
              <a:stCxn id="22" idx="0"/>
              <a:endCxn id="24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63B38DCF-9C9D-217F-FDE3-C655DAAC52AC}"/>
                </a:ext>
              </a:extLst>
            </p:cNvPr>
            <p:cNvSpPr/>
            <p:nvPr/>
          </p:nvSpPr>
          <p:spPr>
            <a:xfrm>
              <a:off x="6371783" y="3252589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ED8ADC-415F-6BEC-84EE-BC3301B0B4E2}"/>
                </a:ext>
              </a:extLst>
            </p:cNvPr>
            <p:cNvSpPr/>
            <p:nvPr/>
          </p:nvSpPr>
          <p:spPr>
            <a:xfrm rot="5400000">
              <a:off x="6106602" y="3065293"/>
              <a:ext cx="1584677" cy="11229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2788E5-51C2-5B1C-7AE0-D6D4CB205107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DA41D8-E398-B157-7A8B-25B10F40E690}"/>
                </a:ext>
              </a:extLst>
            </p:cNvPr>
            <p:cNvCxnSpPr>
              <a:cxnSpLocks/>
              <a:stCxn id="24" idx="5"/>
              <a:endCxn id="21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4F6700-16D3-C646-99B8-74D8FFC02DE1}"/>
              </a:ext>
            </a:extLst>
          </p:cNvPr>
          <p:cNvGrpSpPr/>
          <p:nvPr/>
        </p:nvGrpSpPr>
        <p:grpSpPr>
          <a:xfrm>
            <a:off x="-18615" y="4686968"/>
            <a:ext cx="3156014" cy="923331"/>
            <a:chOff x="8072" y="5885208"/>
            <a:chExt cx="3156014" cy="923331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41E6F80-32B4-C4FC-8B10-591353C8B935}"/>
                </a:ext>
              </a:extLst>
            </p:cNvPr>
            <p:cNvSpPr/>
            <p:nvPr/>
          </p:nvSpPr>
          <p:spPr>
            <a:xfrm>
              <a:off x="8072" y="5885209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31DDFC0-0074-1514-C4C3-016AB14D5565}"/>
                </a:ext>
              </a:extLst>
            </p:cNvPr>
            <p:cNvSpPr/>
            <p:nvPr/>
          </p:nvSpPr>
          <p:spPr>
            <a:xfrm>
              <a:off x="1725019" y="5885208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F514821-B4C6-AEF5-C465-76A857452BCD}"/>
              </a:ext>
            </a:extLst>
          </p:cNvPr>
          <p:cNvGrpSpPr/>
          <p:nvPr/>
        </p:nvGrpSpPr>
        <p:grpSpPr>
          <a:xfrm>
            <a:off x="3027911" y="4710112"/>
            <a:ext cx="3156014" cy="923331"/>
            <a:chOff x="8072" y="5885208"/>
            <a:chExt cx="3156014" cy="92333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63698E8-41EA-5ADA-5BD5-A23055578146}"/>
                </a:ext>
              </a:extLst>
            </p:cNvPr>
            <p:cNvSpPr/>
            <p:nvPr/>
          </p:nvSpPr>
          <p:spPr>
            <a:xfrm>
              <a:off x="8072" y="5885209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0D0DF7F-517C-D9E2-5AA4-899DD736CCD4}"/>
                </a:ext>
              </a:extLst>
            </p:cNvPr>
            <p:cNvSpPr/>
            <p:nvPr/>
          </p:nvSpPr>
          <p:spPr>
            <a:xfrm>
              <a:off x="1725019" y="5885208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86D9BAC-FFEA-6FBB-9DE7-F864A70DEC08}"/>
              </a:ext>
            </a:extLst>
          </p:cNvPr>
          <p:cNvGrpSpPr/>
          <p:nvPr/>
        </p:nvGrpSpPr>
        <p:grpSpPr>
          <a:xfrm>
            <a:off x="7359514" y="3153941"/>
            <a:ext cx="1440357" cy="2596056"/>
            <a:chOff x="8072" y="5885209"/>
            <a:chExt cx="1440357" cy="2596056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9D7602A-CC08-E7F8-A78A-AB531CE913E6}"/>
                </a:ext>
              </a:extLst>
            </p:cNvPr>
            <p:cNvSpPr/>
            <p:nvPr/>
          </p:nvSpPr>
          <p:spPr>
            <a:xfrm>
              <a:off x="8072" y="5885209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8F1552-80C1-0034-BE1D-DEF9AAB19B09}"/>
                </a:ext>
              </a:extLst>
            </p:cNvPr>
            <p:cNvSpPr/>
            <p:nvPr/>
          </p:nvSpPr>
          <p:spPr>
            <a:xfrm>
              <a:off x="9362" y="755793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4928464" y="354807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940" y="2169039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631435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96994" y="1961226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part-whole model is correct.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164981-43BF-02D0-9D6F-94F67773DFAB}"/>
              </a:ext>
            </a:extLst>
          </p:cNvPr>
          <p:cNvGrpSpPr/>
          <p:nvPr/>
        </p:nvGrpSpPr>
        <p:grpSpPr>
          <a:xfrm>
            <a:off x="3264308" y="3895881"/>
            <a:ext cx="3103223" cy="2301526"/>
            <a:chOff x="3264308" y="3895881"/>
            <a:chExt cx="3103223" cy="23015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6DA466F-F44F-001B-ED2D-957AAB3253A3}"/>
                </a:ext>
              </a:extLst>
            </p:cNvPr>
            <p:cNvGrpSpPr/>
            <p:nvPr/>
          </p:nvGrpSpPr>
          <p:grpSpPr>
            <a:xfrm>
              <a:off x="3264310" y="3895881"/>
              <a:ext cx="2952440" cy="2301526"/>
              <a:chOff x="4943701" y="3252588"/>
              <a:chExt cx="3590652" cy="2534402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AB91BFC4-717F-1C24-2C0E-FBA8E0FDB3C1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1EDE65E0-D075-0B33-A6F5-A9E0FA4810A8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AF62599-A5B5-AC14-F4B4-0208CD83D484}"/>
                  </a:ext>
                </a:extLst>
              </p:cNvPr>
              <p:cNvCxnSpPr>
                <a:cxnSpLocks/>
                <a:stCxn id="10" idx="0"/>
                <a:endCxn id="12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1DC98881-7C0A-5DF4-E4E9-7BAC952C514B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D1035D9-08FB-79F2-E775-D934FD963992}"/>
                  </a:ext>
                </a:extLst>
              </p:cNvPr>
              <p:cNvSpPr/>
              <p:nvPr/>
            </p:nvSpPr>
            <p:spPr>
              <a:xfrm>
                <a:off x="5864076" y="3272726"/>
                <a:ext cx="1750142" cy="101675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CEFF3D-AF08-3759-FE20-B222814B46A9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D6C96D3-5DA3-F9D5-108C-D173C4EDB4D1}"/>
                  </a:ext>
                </a:extLst>
              </p:cNvPr>
              <p:cNvCxnSpPr>
                <a:cxnSpLocks/>
                <a:stCxn id="12" idx="5"/>
                <a:endCxn id="9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0A2EC8-30C8-9E37-D56B-037EA6201BFB}"/>
                </a:ext>
              </a:extLst>
            </p:cNvPr>
            <p:cNvSpPr/>
            <p:nvPr/>
          </p:nvSpPr>
          <p:spPr>
            <a:xfrm>
              <a:off x="3264309" y="5253178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729682-EB6C-ECC6-DF7A-F4FC85B9E9FC}"/>
                </a:ext>
              </a:extLst>
            </p:cNvPr>
            <p:cNvSpPr/>
            <p:nvPr/>
          </p:nvSpPr>
          <p:spPr>
            <a:xfrm>
              <a:off x="3264308" y="5254651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86E1E1D-9714-FC14-A416-A02EB4754F9C}"/>
                </a:ext>
              </a:extLst>
            </p:cNvPr>
            <p:cNvSpPr/>
            <p:nvPr/>
          </p:nvSpPr>
          <p:spPr>
            <a:xfrm>
              <a:off x="4928464" y="527407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545</TotalTime>
  <Words>121</Words>
  <Application>Microsoft Office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33</cp:revision>
  <dcterms:created xsi:type="dcterms:W3CDTF">2013-01-27T09:14:16Z</dcterms:created>
  <dcterms:modified xsi:type="dcterms:W3CDTF">2026-04-26T07:17:50Z</dcterms:modified>
  <cp:category/>
</cp:coreProperties>
</file>