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9" r:id="rId3"/>
    <p:sldId id="274" r:id="rId4"/>
    <p:sldId id="273" r:id="rId5"/>
    <p:sldId id="275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DB24F2-F650-F872-7175-50A8C69DF6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0776" y="2456985"/>
            <a:ext cx="3664993" cy="334088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2" y="629233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D0E86-0140-B563-A371-E86701D50DF7}"/>
              </a:ext>
            </a:extLst>
          </p:cNvPr>
          <p:cNvSpPr/>
          <p:nvPr/>
        </p:nvSpPr>
        <p:spPr>
          <a:xfrm>
            <a:off x="1582371" y="309783"/>
            <a:ext cx="71113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number sentences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49C37B-1366-5B2F-F87F-6893728177AD}"/>
              </a:ext>
            </a:extLst>
          </p:cNvPr>
          <p:cNvSpPr/>
          <p:nvPr/>
        </p:nvSpPr>
        <p:spPr>
          <a:xfrm>
            <a:off x="2699254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14D3AA-4A01-0572-DC67-D30A7190FB35}"/>
              </a:ext>
            </a:extLst>
          </p:cNvPr>
          <p:cNvSpPr/>
          <p:nvPr/>
        </p:nvSpPr>
        <p:spPr>
          <a:xfrm>
            <a:off x="4345277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1EF666-EE77-28F4-B34F-5F5A4AFA78C9}"/>
              </a:ext>
            </a:extLst>
          </p:cNvPr>
          <p:cNvSpPr/>
          <p:nvPr/>
        </p:nvSpPr>
        <p:spPr>
          <a:xfrm>
            <a:off x="6023662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E9169F-6542-67E2-63B6-03C93CF94033}"/>
              </a:ext>
            </a:extLst>
          </p:cNvPr>
          <p:cNvSpPr/>
          <p:nvPr/>
        </p:nvSpPr>
        <p:spPr>
          <a:xfrm>
            <a:off x="2699254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921FB9-E269-7A3F-3526-EA2BCB81FB5B}"/>
              </a:ext>
            </a:extLst>
          </p:cNvPr>
          <p:cNvSpPr/>
          <p:nvPr/>
        </p:nvSpPr>
        <p:spPr>
          <a:xfrm>
            <a:off x="4345277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7DE4E25-770C-4ACB-F8BF-CA27C25300FE}"/>
              </a:ext>
            </a:extLst>
          </p:cNvPr>
          <p:cNvSpPr/>
          <p:nvPr/>
        </p:nvSpPr>
        <p:spPr>
          <a:xfrm>
            <a:off x="6023662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0070FA-0899-DAA4-8F67-C836BC232DB3}"/>
              </a:ext>
            </a:extLst>
          </p:cNvPr>
          <p:cNvSpPr txBox="1"/>
          <p:nvPr/>
        </p:nvSpPr>
        <p:spPr>
          <a:xfrm>
            <a:off x="3524724" y="39557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BD930-64F7-6042-C7A3-24E20F429D63}"/>
              </a:ext>
            </a:extLst>
          </p:cNvPr>
          <p:cNvSpPr txBox="1"/>
          <p:nvPr/>
        </p:nvSpPr>
        <p:spPr>
          <a:xfrm>
            <a:off x="3524724" y="529889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6D25CF-7912-77C2-DBF6-F34846E55655}"/>
              </a:ext>
            </a:extLst>
          </p:cNvPr>
          <p:cNvSpPr txBox="1"/>
          <p:nvPr/>
        </p:nvSpPr>
        <p:spPr>
          <a:xfrm>
            <a:off x="5213381" y="398237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EFDE72-DE10-A7CF-B2C5-545BEFFD040D}"/>
              </a:ext>
            </a:extLst>
          </p:cNvPr>
          <p:cNvSpPr txBox="1"/>
          <p:nvPr/>
        </p:nvSpPr>
        <p:spPr>
          <a:xfrm>
            <a:off x="5227249" y="529241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53840E-4A97-628F-3A7C-8A53075BD348}"/>
              </a:ext>
            </a:extLst>
          </p:cNvPr>
          <p:cNvSpPr/>
          <p:nvPr/>
        </p:nvSpPr>
        <p:spPr>
          <a:xfrm>
            <a:off x="2613986" y="415889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786FED-A823-B513-6476-A8DC6733792C}"/>
              </a:ext>
            </a:extLst>
          </p:cNvPr>
          <p:cNvSpPr/>
          <p:nvPr/>
        </p:nvSpPr>
        <p:spPr>
          <a:xfrm>
            <a:off x="4263094" y="415468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C9D8F9-39EE-C748-4080-E2878DC09E10}"/>
              </a:ext>
            </a:extLst>
          </p:cNvPr>
          <p:cNvSpPr/>
          <p:nvPr/>
        </p:nvSpPr>
        <p:spPr>
          <a:xfrm>
            <a:off x="5884318" y="4175304"/>
            <a:ext cx="1045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E247C-6CF4-8975-ADE5-9DF406726ED9}"/>
              </a:ext>
            </a:extLst>
          </p:cNvPr>
          <p:cNvSpPr/>
          <p:nvPr/>
        </p:nvSpPr>
        <p:spPr>
          <a:xfrm>
            <a:off x="2590356" y="551178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7799E4-9CF1-483B-8FEC-5A87A75211C7}"/>
              </a:ext>
            </a:extLst>
          </p:cNvPr>
          <p:cNvSpPr/>
          <p:nvPr/>
        </p:nvSpPr>
        <p:spPr>
          <a:xfrm>
            <a:off x="4239464" y="550757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1DFA7A-0CE3-912C-17C3-8FD025102CED}"/>
              </a:ext>
            </a:extLst>
          </p:cNvPr>
          <p:cNvSpPr/>
          <p:nvPr/>
        </p:nvSpPr>
        <p:spPr>
          <a:xfrm>
            <a:off x="5884318" y="5528195"/>
            <a:ext cx="10454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C959C81F-836B-19B1-B2B8-91AFC3B01C38}"/>
              </a:ext>
            </a:extLst>
          </p:cNvPr>
          <p:cNvSpPr/>
          <p:nvPr/>
        </p:nvSpPr>
        <p:spPr>
          <a:xfrm rot="16200000">
            <a:off x="3755459" y="432454"/>
            <a:ext cx="447367" cy="40243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68511BB6-87A2-2C1A-B00A-F3D1115927EA}"/>
              </a:ext>
            </a:extLst>
          </p:cNvPr>
          <p:cNvSpPr/>
          <p:nvPr/>
        </p:nvSpPr>
        <p:spPr>
          <a:xfrm rot="16200000">
            <a:off x="7081585" y="1156742"/>
            <a:ext cx="447367" cy="25984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5750CD4-245E-84CC-91F5-FD71E0F529BC}"/>
              </a:ext>
            </a:extLst>
          </p:cNvPr>
          <p:cNvSpPr/>
          <p:nvPr/>
        </p:nvSpPr>
        <p:spPr>
          <a:xfrm rot="5400000">
            <a:off x="5079835" y="-2253639"/>
            <a:ext cx="447367" cy="660196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AD247-D014-66FF-5DB8-D6E1615BD9F1}"/>
              </a:ext>
            </a:extLst>
          </p:cNvPr>
          <p:cNvSpPr txBox="1"/>
          <p:nvPr/>
        </p:nvSpPr>
        <p:spPr>
          <a:xfrm>
            <a:off x="3396501" y="2455976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F210B1-5370-09FD-BF65-6734CECEFB17}"/>
              </a:ext>
            </a:extLst>
          </p:cNvPr>
          <p:cNvSpPr txBox="1"/>
          <p:nvPr/>
        </p:nvSpPr>
        <p:spPr>
          <a:xfrm>
            <a:off x="4489625" y="-25860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EB0A7C-17C3-205A-2280-8B1821D861DE}"/>
              </a:ext>
            </a:extLst>
          </p:cNvPr>
          <p:cNvSpPr txBox="1"/>
          <p:nvPr/>
        </p:nvSpPr>
        <p:spPr>
          <a:xfrm>
            <a:off x="6778007" y="2455976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pic>
        <p:nvPicPr>
          <p:cNvPr id="48" name="Picture 4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ED94357-73FF-D33D-1B5A-892F12434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5A15C-A378-5C9E-274B-F051FD42FAFA}"/>
              </a:ext>
            </a:extLst>
          </p:cNvPr>
          <p:cNvGrpSpPr/>
          <p:nvPr/>
        </p:nvGrpSpPr>
        <p:grpSpPr>
          <a:xfrm>
            <a:off x="5680652" y="930349"/>
            <a:ext cx="3278909" cy="1714006"/>
            <a:chOff x="5671508" y="1058365"/>
            <a:chExt cx="3278909" cy="148761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54C0DD4-A36B-FF75-2EF6-D13EA0F8E0F9}"/>
                </a:ext>
              </a:extLst>
            </p:cNvPr>
            <p:cNvGrpSpPr/>
            <p:nvPr/>
          </p:nvGrpSpPr>
          <p:grpSpPr>
            <a:xfrm>
              <a:off x="5671508" y="1058365"/>
              <a:ext cx="1935240" cy="1481696"/>
              <a:chOff x="4936281" y="497806"/>
              <a:chExt cx="2419772" cy="2365200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E8C2824-3D31-AD68-B70C-72A7D50F2C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AB969B6-DA80-FD16-D58C-08664DBF9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E0FFBE9-90F9-6789-E60F-EC569AB1F7A6}"/>
                </a:ext>
              </a:extLst>
            </p:cNvPr>
            <p:cNvGrpSpPr/>
            <p:nvPr/>
          </p:nvGrpSpPr>
          <p:grpSpPr>
            <a:xfrm>
              <a:off x="7015177" y="1064283"/>
              <a:ext cx="1935240" cy="1481696"/>
              <a:chOff x="4936281" y="497806"/>
              <a:chExt cx="2419772" cy="23652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3634F17-6054-E196-2CBF-BB755B853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BE4E1CD-1F87-5FD4-7851-B45CB5537E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E238F4-690D-5754-35E0-F9ACBF97FDD7}"/>
              </a:ext>
            </a:extLst>
          </p:cNvPr>
          <p:cNvGrpSpPr/>
          <p:nvPr/>
        </p:nvGrpSpPr>
        <p:grpSpPr>
          <a:xfrm>
            <a:off x="1642860" y="920436"/>
            <a:ext cx="4629434" cy="1708966"/>
            <a:chOff x="1633716" y="1048452"/>
            <a:chExt cx="4629434" cy="148324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BA018D6-9D39-DA5D-CF17-0DD37A88B258}"/>
                </a:ext>
              </a:extLst>
            </p:cNvPr>
            <p:cNvGrpSpPr/>
            <p:nvPr/>
          </p:nvGrpSpPr>
          <p:grpSpPr>
            <a:xfrm>
              <a:off x="3652612" y="1049558"/>
              <a:ext cx="2610538" cy="1482134"/>
              <a:chOff x="2405961" y="497806"/>
              <a:chExt cx="3264146" cy="236590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FB7679A-4F52-BFD4-5358-23296F7153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43118787-8A5E-E323-472B-90337F61E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529B0EE5-93D4-7DCD-2F9F-8D1A43771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F4A6ED-9D7A-5BB8-F01C-A9BF1AC0EB61}"/>
                </a:ext>
              </a:extLst>
            </p:cNvPr>
            <p:cNvGrpSpPr/>
            <p:nvPr/>
          </p:nvGrpSpPr>
          <p:grpSpPr>
            <a:xfrm>
              <a:off x="1633716" y="1048452"/>
              <a:ext cx="2610538" cy="1482134"/>
              <a:chOff x="2405961" y="497806"/>
              <a:chExt cx="3264146" cy="23659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8DA1728-B4B7-6291-DBB0-3D66E0D429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99F5AE0-23C4-230E-CA01-76B32ED02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1B9BE81-E858-BDFE-796B-7CFE64195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692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8D714B-00AD-31D9-02D1-A0D0EC5F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535CEB3-3ADC-6E20-74A3-83BE04FEC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CCD4D-86AE-0FBF-82AB-9166B774B4ED}"/>
              </a:ext>
            </a:extLst>
          </p:cNvPr>
          <p:cNvSpPr/>
          <p:nvPr/>
        </p:nvSpPr>
        <p:spPr>
          <a:xfrm>
            <a:off x="2699254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E0D10B-D555-75D6-A19E-748198973CA2}"/>
              </a:ext>
            </a:extLst>
          </p:cNvPr>
          <p:cNvSpPr/>
          <p:nvPr/>
        </p:nvSpPr>
        <p:spPr>
          <a:xfrm>
            <a:off x="4345277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67BFED-E109-165C-B5D8-4210C2B89888}"/>
              </a:ext>
            </a:extLst>
          </p:cNvPr>
          <p:cNvSpPr/>
          <p:nvPr/>
        </p:nvSpPr>
        <p:spPr>
          <a:xfrm>
            <a:off x="6023662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55E973-3F9F-5968-BF70-4F812DE23547}"/>
              </a:ext>
            </a:extLst>
          </p:cNvPr>
          <p:cNvSpPr/>
          <p:nvPr/>
        </p:nvSpPr>
        <p:spPr>
          <a:xfrm>
            <a:off x="2699254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AA5E0E-A64C-29ED-BA31-96A85D1879B9}"/>
              </a:ext>
            </a:extLst>
          </p:cNvPr>
          <p:cNvSpPr/>
          <p:nvPr/>
        </p:nvSpPr>
        <p:spPr>
          <a:xfrm>
            <a:off x="4345277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815D956-5EDE-80F4-1FE1-1AA14F4C8B09}"/>
              </a:ext>
            </a:extLst>
          </p:cNvPr>
          <p:cNvSpPr/>
          <p:nvPr/>
        </p:nvSpPr>
        <p:spPr>
          <a:xfrm>
            <a:off x="6023662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E2C18F-9BAE-23F6-78ED-16D48D7E5418}"/>
              </a:ext>
            </a:extLst>
          </p:cNvPr>
          <p:cNvSpPr txBox="1"/>
          <p:nvPr/>
        </p:nvSpPr>
        <p:spPr>
          <a:xfrm>
            <a:off x="3524724" y="39557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13CDF-14B9-90B5-388D-0831BD399227}"/>
              </a:ext>
            </a:extLst>
          </p:cNvPr>
          <p:cNvSpPr txBox="1"/>
          <p:nvPr/>
        </p:nvSpPr>
        <p:spPr>
          <a:xfrm>
            <a:off x="3524724" y="529889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F4F675-2C71-8A2E-2484-F848C45BA3AE}"/>
              </a:ext>
            </a:extLst>
          </p:cNvPr>
          <p:cNvSpPr txBox="1"/>
          <p:nvPr/>
        </p:nvSpPr>
        <p:spPr>
          <a:xfrm>
            <a:off x="5213381" y="398237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1F492-453B-7B71-D0B0-4FE8F1CF18C4}"/>
              </a:ext>
            </a:extLst>
          </p:cNvPr>
          <p:cNvSpPr txBox="1"/>
          <p:nvPr/>
        </p:nvSpPr>
        <p:spPr>
          <a:xfrm>
            <a:off x="5227249" y="529241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ED093B-2954-92CF-CA72-24AB7EB88B45}"/>
              </a:ext>
            </a:extLst>
          </p:cNvPr>
          <p:cNvSpPr/>
          <p:nvPr/>
        </p:nvSpPr>
        <p:spPr>
          <a:xfrm>
            <a:off x="2613986" y="415889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C5D077-936F-5546-963C-94D25A5C2927}"/>
              </a:ext>
            </a:extLst>
          </p:cNvPr>
          <p:cNvSpPr/>
          <p:nvPr/>
        </p:nvSpPr>
        <p:spPr>
          <a:xfrm>
            <a:off x="4263094" y="415468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5E2B58-25F1-C0A8-D6E9-89DC95516E18}"/>
              </a:ext>
            </a:extLst>
          </p:cNvPr>
          <p:cNvSpPr/>
          <p:nvPr/>
        </p:nvSpPr>
        <p:spPr>
          <a:xfrm>
            <a:off x="5838598" y="4175304"/>
            <a:ext cx="11199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06FD95-9EAA-8AF5-35F3-32790F98CD97}"/>
              </a:ext>
            </a:extLst>
          </p:cNvPr>
          <p:cNvSpPr/>
          <p:nvPr/>
        </p:nvSpPr>
        <p:spPr>
          <a:xfrm>
            <a:off x="2590356" y="551178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051180-C35A-C888-6A4C-64DE7B092907}"/>
              </a:ext>
            </a:extLst>
          </p:cNvPr>
          <p:cNvSpPr/>
          <p:nvPr/>
        </p:nvSpPr>
        <p:spPr>
          <a:xfrm>
            <a:off x="4239464" y="550757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E4311B-F318-86E6-FBAC-EB05ECF78376}"/>
              </a:ext>
            </a:extLst>
          </p:cNvPr>
          <p:cNvSpPr/>
          <p:nvPr/>
        </p:nvSpPr>
        <p:spPr>
          <a:xfrm>
            <a:off x="5833256" y="5528195"/>
            <a:ext cx="11436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C10D8A8E-2B50-7608-E7F9-C445F1707277}"/>
              </a:ext>
            </a:extLst>
          </p:cNvPr>
          <p:cNvSpPr/>
          <p:nvPr/>
        </p:nvSpPr>
        <p:spPr>
          <a:xfrm rot="16200000">
            <a:off x="4200418" y="-228506"/>
            <a:ext cx="447367" cy="536157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1BFE6D4C-8DB8-2D9D-27C3-DD2D4F132E10}"/>
              </a:ext>
            </a:extLst>
          </p:cNvPr>
          <p:cNvSpPr/>
          <p:nvPr/>
        </p:nvSpPr>
        <p:spPr>
          <a:xfrm rot="16200000">
            <a:off x="7557456" y="1783034"/>
            <a:ext cx="447367" cy="13524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28AA30EC-ADF9-2311-0A6C-D6E4A58B0444}"/>
              </a:ext>
            </a:extLst>
          </p:cNvPr>
          <p:cNvSpPr/>
          <p:nvPr/>
        </p:nvSpPr>
        <p:spPr>
          <a:xfrm rot="5400000">
            <a:off x="4881644" y="-2397015"/>
            <a:ext cx="447367" cy="672403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565959-2286-BBF1-DD8D-14E771EE0DB4}"/>
              </a:ext>
            </a:extLst>
          </p:cNvPr>
          <p:cNvSpPr txBox="1"/>
          <p:nvPr/>
        </p:nvSpPr>
        <p:spPr>
          <a:xfrm>
            <a:off x="3883472" y="2448069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D3936D-B5B1-2C0E-16F3-526494B86836}"/>
              </a:ext>
            </a:extLst>
          </p:cNvPr>
          <p:cNvSpPr txBox="1"/>
          <p:nvPr/>
        </p:nvSpPr>
        <p:spPr>
          <a:xfrm>
            <a:off x="4253926" y="-197367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FF0B80-3C74-0060-164E-31AC6F2E9979}"/>
              </a:ext>
            </a:extLst>
          </p:cNvPr>
          <p:cNvSpPr txBox="1"/>
          <p:nvPr/>
        </p:nvSpPr>
        <p:spPr>
          <a:xfrm>
            <a:off x="7222142" y="2448069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9641A-6DAF-9223-6771-0FB973C18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94914EC-49E9-4271-8608-5F42DAAC65B2}"/>
              </a:ext>
            </a:extLst>
          </p:cNvPr>
          <p:cNvGrpSpPr/>
          <p:nvPr/>
        </p:nvGrpSpPr>
        <p:grpSpPr>
          <a:xfrm>
            <a:off x="6817625" y="917466"/>
            <a:ext cx="1935240" cy="1707187"/>
            <a:chOff x="4936281" y="497806"/>
            <a:chExt cx="2419772" cy="23652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4A9632-5FB1-6B91-056C-64A86D40C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6281" y="497806"/>
              <a:ext cx="1576799" cy="23652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58FDF7A-894E-32BD-9272-04A05600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9254" y="497806"/>
              <a:ext cx="1576799" cy="23652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17D3CF-FB8C-F696-75F5-54F84528EC67}"/>
              </a:ext>
            </a:extLst>
          </p:cNvPr>
          <p:cNvGrpSpPr/>
          <p:nvPr/>
        </p:nvGrpSpPr>
        <p:grpSpPr>
          <a:xfrm>
            <a:off x="1436164" y="900734"/>
            <a:ext cx="4629434" cy="1708966"/>
            <a:chOff x="1633716" y="1048452"/>
            <a:chExt cx="4629434" cy="148324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557FEB9-75C3-0AFF-123A-51E18997D7C3}"/>
                </a:ext>
              </a:extLst>
            </p:cNvPr>
            <p:cNvGrpSpPr/>
            <p:nvPr/>
          </p:nvGrpSpPr>
          <p:grpSpPr>
            <a:xfrm>
              <a:off x="3652612" y="1049558"/>
              <a:ext cx="2610538" cy="1482134"/>
              <a:chOff x="2405961" y="497806"/>
              <a:chExt cx="3264146" cy="236590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868B455-A1CA-45F1-7FD3-9FEC27E6E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D819460-5352-C064-C33E-4DD258077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B1E2240-8067-1E5C-94F1-370C398FC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C0D93F7-8E62-2AE7-8F99-5421CEA0D112}"/>
                </a:ext>
              </a:extLst>
            </p:cNvPr>
            <p:cNvGrpSpPr/>
            <p:nvPr/>
          </p:nvGrpSpPr>
          <p:grpSpPr>
            <a:xfrm>
              <a:off x="1633716" y="1048452"/>
              <a:ext cx="2610538" cy="1482134"/>
              <a:chOff x="2405961" y="497806"/>
              <a:chExt cx="3264146" cy="236590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878031A-139E-F990-C4BF-D3936C320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8BCDCA9-B597-A910-9186-084A2DEEA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5BB1BB7-F590-8CD2-6530-619279345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1D5F03F5-49A9-357D-78BF-4834FA747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699" y="909878"/>
            <a:ext cx="1261436" cy="170769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04E7A19-7CCD-4734-2AEC-F5B7B7F80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250" y="909878"/>
            <a:ext cx="1261436" cy="17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562884" y="5872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Your Turn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FD699B-4B39-2E93-06F0-1F94A4CE9A95}"/>
              </a:ext>
            </a:extLst>
          </p:cNvPr>
          <p:cNvSpPr/>
          <p:nvPr/>
        </p:nvSpPr>
        <p:spPr>
          <a:xfrm>
            <a:off x="2802189" y="441348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D88D16-8717-D8A7-6C8C-C5F6A48067CA}"/>
              </a:ext>
            </a:extLst>
          </p:cNvPr>
          <p:cNvSpPr/>
          <p:nvPr/>
        </p:nvSpPr>
        <p:spPr>
          <a:xfrm>
            <a:off x="4448212" y="441348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894B69-783E-D4AF-566D-E184F3CF2988}"/>
              </a:ext>
            </a:extLst>
          </p:cNvPr>
          <p:cNvSpPr/>
          <p:nvPr/>
        </p:nvSpPr>
        <p:spPr>
          <a:xfrm>
            <a:off x="6126597" y="441348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970F6BE-0EE6-4DBF-821D-9BEFF46751B1}"/>
              </a:ext>
            </a:extLst>
          </p:cNvPr>
          <p:cNvSpPr/>
          <p:nvPr/>
        </p:nvSpPr>
        <p:spPr>
          <a:xfrm>
            <a:off x="2802189" y="574575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4E24C9-F236-EE8E-7F66-F81BDBB21962}"/>
              </a:ext>
            </a:extLst>
          </p:cNvPr>
          <p:cNvSpPr/>
          <p:nvPr/>
        </p:nvSpPr>
        <p:spPr>
          <a:xfrm>
            <a:off x="4448212" y="574575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494FCD-DF4B-181F-8722-D2B194EF0AAE}"/>
              </a:ext>
            </a:extLst>
          </p:cNvPr>
          <p:cNvSpPr/>
          <p:nvPr/>
        </p:nvSpPr>
        <p:spPr>
          <a:xfrm>
            <a:off x="6126597" y="574575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DC1AE5-20E8-8D32-46B8-23AD523EB6DC}"/>
              </a:ext>
            </a:extLst>
          </p:cNvPr>
          <p:cNvSpPr txBox="1"/>
          <p:nvPr/>
        </p:nvSpPr>
        <p:spPr>
          <a:xfrm>
            <a:off x="3627659" y="419395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9AE141-E226-EEF7-BDD6-72B1B483324C}"/>
              </a:ext>
            </a:extLst>
          </p:cNvPr>
          <p:cNvSpPr txBox="1"/>
          <p:nvPr/>
        </p:nvSpPr>
        <p:spPr>
          <a:xfrm>
            <a:off x="3627659" y="5537066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AD385-5347-F8D4-3661-50CE321BD51E}"/>
              </a:ext>
            </a:extLst>
          </p:cNvPr>
          <p:cNvSpPr txBox="1"/>
          <p:nvPr/>
        </p:nvSpPr>
        <p:spPr>
          <a:xfrm>
            <a:off x="5316316" y="4220547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18EED2-9313-9B73-AED0-505BACD029B1}"/>
              </a:ext>
            </a:extLst>
          </p:cNvPr>
          <p:cNvSpPr txBox="1"/>
          <p:nvPr/>
        </p:nvSpPr>
        <p:spPr>
          <a:xfrm>
            <a:off x="5330184" y="5530595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0A7CAE-09E7-A792-1312-F9147F5481C5}"/>
              </a:ext>
            </a:extLst>
          </p:cNvPr>
          <p:cNvSpPr/>
          <p:nvPr/>
        </p:nvSpPr>
        <p:spPr>
          <a:xfrm>
            <a:off x="2716921" y="439707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FB8F41-11AF-DB0C-C49B-30F242B1A4CB}"/>
              </a:ext>
            </a:extLst>
          </p:cNvPr>
          <p:cNvSpPr/>
          <p:nvPr/>
        </p:nvSpPr>
        <p:spPr>
          <a:xfrm>
            <a:off x="4366029" y="4392860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243307-0CE8-2A24-5203-B706147342A4}"/>
              </a:ext>
            </a:extLst>
          </p:cNvPr>
          <p:cNvSpPr/>
          <p:nvPr/>
        </p:nvSpPr>
        <p:spPr>
          <a:xfrm>
            <a:off x="5914914" y="4446899"/>
            <a:ext cx="11907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CADEFA-3BAB-002A-2103-F7DEE33FF3D8}"/>
              </a:ext>
            </a:extLst>
          </p:cNvPr>
          <p:cNvSpPr/>
          <p:nvPr/>
        </p:nvSpPr>
        <p:spPr>
          <a:xfrm>
            <a:off x="2693291" y="574996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00BB73-CF39-E0F4-FD4A-579D34B473E9}"/>
              </a:ext>
            </a:extLst>
          </p:cNvPr>
          <p:cNvSpPr/>
          <p:nvPr/>
        </p:nvSpPr>
        <p:spPr>
          <a:xfrm>
            <a:off x="4342399" y="5745751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450384-4183-7C92-F0D3-06B79F474E98}"/>
              </a:ext>
            </a:extLst>
          </p:cNvPr>
          <p:cNvSpPr/>
          <p:nvPr/>
        </p:nvSpPr>
        <p:spPr>
          <a:xfrm>
            <a:off x="5954479" y="5766371"/>
            <a:ext cx="10690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CE76BB47-DCFB-525A-1E96-63276A64F406}"/>
              </a:ext>
            </a:extLst>
          </p:cNvPr>
          <p:cNvSpPr/>
          <p:nvPr/>
        </p:nvSpPr>
        <p:spPr>
          <a:xfrm rot="16200000">
            <a:off x="2021170" y="2263233"/>
            <a:ext cx="447367" cy="19659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3F17ACEF-0C9F-1879-6055-BF692A596DBA}"/>
              </a:ext>
            </a:extLst>
          </p:cNvPr>
          <p:cNvSpPr/>
          <p:nvPr/>
        </p:nvSpPr>
        <p:spPr>
          <a:xfrm rot="16200000">
            <a:off x="5381591" y="868780"/>
            <a:ext cx="447367" cy="475487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A05D4EA8-0E76-F1FC-501B-D976A0C4B8E8}"/>
              </a:ext>
            </a:extLst>
          </p:cNvPr>
          <p:cNvSpPr/>
          <p:nvPr/>
        </p:nvSpPr>
        <p:spPr>
          <a:xfrm rot="5400000">
            <a:off x="4325457" y="-1528335"/>
            <a:ext cx="447367" cy="657453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9242AC-AE2B-F49C-BD2D-8672EA384615}"/>
              </a:ext>
            </a:extLst>
          </p:cNvPr>
          <p:cNvSpPr txBox="1"/>
          <p:nvPr/>
        </p:nvSpPr>
        <p:spPr>
          <a:xfrm>
            <a:off x="1687801" y="3208115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4C056D-3B1C-CA8B-624D-CD10C2809AFD}"/>
              </a:ext>
            </a:extLst>
          </p:cNvPr>
          <p:cNvSpPr txBox="1"/>
          <p:nvPr/>
        </p:nvSpPr>
        <p:spPr>
          <a:xfrm>
            <a:off x="3899133" y="567270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6C4485-2FE2-73E4-72C2-258A60784B3D}"/>
              </a:ext>
            </a:extLst>
          </p:cNvPr>
          <p:cNvSpPr txBox="1"/>
          <p:nvPr/>
        </p:nvSpPr>
        <p:spPr>
          <a:xfrm>
            <a:off x="5048673" y="3189715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02A28D-2E95-D5C6-7AF0-0C7689E3FCFF}"/>
              </a:ext>
            </a:extLst>
          </p:cNvPr>
          <p:cNvGrpSpPr/>
          <p:nvPr/>
        </p:nvGrpSpPr>
        <p:grpSpPr>
          <a:xfrm>
            <a:off x="6323849" y="1678001"/>
            <a:ext cx="1935240" cy="1707187"/>
            <a:chOff x="4936281" y="497806"/>
            <a:chExt cx="2419772" cy="2365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C0C4C-EE88-41EB-E549-D70F81B07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6281" y="497806"/>
              <a:ext cx="1576799" cy="2365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D85B5F-C126-E81B-1787-F4A1CB15C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9254" y="497806"/>
              <a:ext cx="1576799" cy="23652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333E355-34AC-4BC3-3B6D-96EC48315812}"/>
              </a:ext>
            </a:extLst>
          </p:cNvPr>
          <p:cNvGrpSpPr/>
          <p:nvPr/>
        </p:nvGrpSpPr>
        <p:grpSpPr>
          <a:xfrm>
            <a:off x="951532" y="1669112"/>
            <a:ext cx="2610538" cy="1707692"/>
            <a:chOff x="942388" y="1696544"/>
            <a:chExt cx="2610538" cy="170769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964F4E-CA3D-122B-237D-13BDE09C4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2388" y="1696544"/>
              <a:ext cx="1261436" cy="170769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CA0E3B-84B7-A635-AE23-6503D8F01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6939" y="1696544"/>
              <a:ext cx="1261436" cy="170769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8ED2A61-E6C9-DBE1-0A59-27331EC96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1490" y="1696544"/>
              <a:ext cx="1261436" cy="170769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35B899-2402-5287-C97D-71FEE2C8B08A}"/>
              </a:ext>
            </a:extLst>
          </p:cNvPr>
          <p:cNvGrpSpPr/>
          <p:nvPr/>
        </p:nvGrpSpPr>
        <p:grpSpPr>
          <a:xfrm>
            <a:off x="4985232" y="1678001"/>
            <a:ext cx="1935240" cy="1707187"/>
            <a:chOff x="4936281" y="497806"/>
            <a:chExt cx="2419772" cy="23652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4803FA4-8A26-09EF-48C8-42AEF9F07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6281" y="497806"/>
              <a:ext cx="1576799" cy="23652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CC11C32-5F13-B191-6A8F-F986E1485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9254" y="497806"/>
              <a:ext cx="1576799" cy="23652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169887-00C6-AAC7-FCA3-72B88733846E}"/>
              </a:ext>
            </a:extLst>
          </p:cNvPr>
          <p:cNvGrpSpPr/>
          <p:nvPr/>
        </p:nvGrpSpPr>
        <p:grpSpPr>
          <a:xfrm>
            <a:off x="3646616" y="1678001"/>
            <a:ext cx="1935240" cy="1707187"/>
            <a:chOff x="4936281" y="497806"/>
            <a:chExt cx="2419772" cy="23652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0899A9C-A723-C07E-053C-A8127DFD7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6281" y="497806"/>
              <a:ext cx="1576799" cy="23652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BA85017-10CD-0DFD-D8F2-148634789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9254" y="497806"/>
              <a:ext cx="1576799" cy="2365200"/>
            </a:xfrm>
            <a:prstGeom prst="rect">
              <a:avLst/>
            </a:prstGeom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9C60385C-47CD-E0CA-A073-05DF5909B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177" y="1678001"/>
            <a:ext cx="1261063" cy="17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86A9D-5CD4-4D95-0607-BEBBB4478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CA5AE74-D3CC-6FCB-9297-CADCDA3BC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72767D73-10CD-493D-C8D4-D5FEB39ED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0169A2FA-92C5-ECA9-4A51-832B8076C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2A27D3-1E33-CDF6-2000-79795506D337}"/>
              </a:ext>
            </a:extLst>
          </p:cNvPr>
          <p:cNvSpPr/>
          <p:nvPr/>
        </p:nvSpPr>
        <p:spPr>
          <a:xfrm>
            <a:off x="562884" y="5872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Your Turn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CCFCE9-3A49-3B46-0617-4803C983D315}"/>
              </a:ext>
            </a:extLst>
          </p:cNvPr>
          <p:cNvSpPr/>
          <p:nvPr/>
        </p:nvSpPr>
        <p:spPr>
          <a:xfrm>
            <a:off x="2802189" y="441348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C6C86C-B845-9E04-BEF9-FC0293556814}"/>
              </a:ext>
            </a:extLst>
          </p:cNvPr>
          <p:cNvSpPr/>
          <p:nvPr/>
        </p:nvSpPr>
        <p:spPr>
          <a:xfrm>
            <a:off x="4448212" y="441348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74BC89-9EA2-76A2-F8E4-2B688C12387D}"/>
              </a:ext>
            </a:extLst>
          </p:cNvPr>
          <p:cNvSpPr/>
          <p:nvPr/>
        </p:nvSpPr>
        <p:spPr>
          <a:xfrm>
            <a:off x="6126597" y="441348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74AEB87-E786-7332-944D-CDE5CF13F81B}"/>
              </a:ext>
            </a:extLst>
          </p:cNvPr>
          <p:cNvSpPr/>
          <p:nvPr/>
        </p:nvSpPr>
        <p:spPr>
          <a:xfrm>
            <a:off x="2802189" y="574575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9E54D3-8755-BD0E-84EA-835291898318}"/>
              </a:ext>
            </a:extLst>
          </p:cNvPr>
          <p:cNvSpPr/>
          <p:nvPr/>
        </p:nvSpPr>
        <p:spPr>
          <a:xfrm>
            <a:off x="4448212" y="574575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1D0204E-528F-46AB-D7D9-5B1A3CA7C5A4}"/>
              </a:ext>
            </a:extLst>
          </p:cNvPr>
          <p:cNvSpPr/>
          <p:nvPr/>
        </p:nvSpPr>
        <p:spPr>
          <a:xfrm>
            <a:off x="6126597" y="574575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AEAE85-C111-8FB6-F957-6EEB33BEB210}"/>
              </a:ext>
            </a:extLst>
          </p:cNvPr>
          <p:cNvSpPr txBox="1"/>
          <p:nvPr/>
        </p:nvSpPr>
        <p:spPr>
          <a:xfrm>
            <a:off x="3627659" y="419395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580F1B-1125-7556-48F0-688C8A4CA2C6}"/>
              </a:ext>
            </a:extLst>
          </p:cNvPr>
          <p:cNvSpPr txBox="1"/>
          <p:nvPr/>
        </p:nvSpPr>
        <p:spPr>
          <a:xfrm>
            <a:off x="3627659" y="5537066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4E7845-D8DB-88B9-FE22-E2D10621144A}"/>
              </a:ext>
            </a:extLst>
          </p:cNvPr>
          <p:cNvSpPr txBox="1"/>
          <p:nvPr/>
        </p:nvSpPr>
        <p:spPr>
          <a:xfrm>
            <a:off x="5316316" y="4220547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679FF7-40DA-3501-16C8-93D395410F4A}"/>
              </a:ext>
            </a:extLst>
          </p:cNvPr>
          <p:cNvSpPr txBox="1"/>
          <p:nvPr/>
        </p:nvSpPr>
        <p:spPr>
          <a:xfrm>
            <a:off x="5330184" y="5530595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77C56A-8189-D49C-FB8D-69BB1B1B6E6F}"/>
              </a:ext>
            </a:extLst>
          </p:cNvPr>
          <p:cNvSpPr/>
          <p:nvPr/>
        </p:nvSpPr>
        <p:spPr>
          <a:xfrm>
            <a:off x="2716921" y="439707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FD9BC8-5AAA-513E-EAC4-2083B58F6052}"/>
              </a:ext>
            </a:extLst>
          </p:cNvPr>
          <p:cNvSpPr/>
          <p:nvPr/>
        </p:nvSpPr>
        <p:spPr>
          <a:xfrm>
            <a:off x="4366029" y="4392860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E9F322-EE26-A355-4458-0B3C56C834D0}"/>
              </a:ext>
            </a:extLst>
          </p:cNvPr>
          <p:cNvSpPr/>
          <p:nvPr/>
        </p:nvSpPr>
        <p:spPr>
          <a:xfrm>
            <a:off x="5914914" y="4446899"/>
            <a:ext cx="11907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6063EE-C2F2-434C-7524-4388BDA6CC6D}"/>
              </a:ext>
            </a:extLst>
          </p:cNvPr>
          <p:cNvSpPr/>
          <p:nvPr/>
        </p:nvSpPr>
        <p:spPr>
          <a:xfrm>
            <a:off x="2693291" y="574996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575FAF-6B16-8BDC-1895-5DD8E91D00E6}"/>
              </a:ext>
            </a:extLst>
          </p:cNvPr>
          <p:cNvSpPr/>
          <p:nvPr/>
        </p:nvSpPr>
        <p:spPr>
          <a:xfrm>
            <a:off x="4342399" y="5745751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BEFFA9-1012-7458-FC4B-2B95D5285D47}"/>
              </a:ext>
            </a:extLst>
          </p:cNvPr>
          <p:cNvSpPr/>
          <p:nvPr/>
        </p:nvSpPr>
        <p:spPr>
          <a:xfrm>
            <a:off x="5954479" y="5766371"/>
            <a:ext cx="10690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AD1146B6-9449-ED05-07B4-5D9C4408BEA8}"/>
              </a:ext>
            </a:extLst>
          </p:cNvPr>
          <p:cNvSpPr/>
          <p:nvPr/>
        </p:nvSpPr>
        <p:spPr>
          <a:xfrm rot="16200000">
            <a:off x="4064854" y="219549"/>
            <a:ext cx="447367" cy="60533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F6FA1F23-0849-89F8-4BD2-835B9AB08AB9}"/>
              </a:ext>
            </a:extLst>
          </p:cNvPr>
          <p:cNvSpPr/>
          <p:nvPr/>
        </p:nvSpPr>
        <p:spPr>
          <a:xfrm rot="16200000">
            <a:off x="7425273" y="2912462"/>
            <a:ext cx="447367" cy="6675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1E5F7015-A2DD-388A-37B7-369064FB4D44}"/>
              </a:ext>
            </a:extLst>
          </p:cNvPr>
          <p:cNvSpPr/>
          <p:nvPr/>
        </p:nvSpPr>
        <p:spPr>
          <a:xfrm rot="5400000">
            <a:off x="4325457" y="-1528335"/>
            <a:ext cx="447367" cy="657453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65271F-7CF5-EAF2-EEE4-8EEBCB1C0E44}"/>
              </a:ext>
            </a:extLst>
          </p:cNvPr>
          <p:cNvSpPr txBox="1"/>
          <p:nvPr/>
        </p:nvSpPr>
        <p:spPr>
          <a:xfrm>
            <a:off x="3731801" y="3178320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9AA9B6-9ABF-4426-0FFD-7C8CB9F0E513}"/>
              </a:ext>
            </a:extLst>
          </p:cNvPr>
          <p:cNvSpPr txBox="1"/>
          <p:nvPr/>
        </p:nvSpPr>
        <p:spPr>
          <a:xfrm>
            <a:off x="3899133" y="567270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55592F-5006-D93C-511A-1C9A1CAA5C1A}"/>
              </a:ext>
            </a:extLst>
          </p:cNvPr>
          <p:cNvSpPr txBox="1"/>
          <p:nvPr/>
        </p:nvSpPr>
        <p:spPr>
          <a:xfrm>
            <a:off x="7093369" y="3178320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7231D5-7AA3-99B0-8A42-CF7924177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026" y="1678001"/>
            <a:ext cx="1261063" cy="170718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B4BEBDD9-0693-0867-E337-3DE82B2C3C9C}"/>
              </a:ext>
            </a:extLst>
          </p:cNvPr>
          <p:cNvGrpSpPr/>
          <p:nvPr/>
        </p:nvGrpSpPr>
        <p:grpSpPr>
          <a:xfrm>
            <a:off x="951532" y="1674503"/>
            <a:ext cx="2610538" cy="1707692"/>
            <a:chOff x="942388" y="1696544"/>
            <a:chExt cx="2610538" cy="170769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C1664E-300E-8F84-3DE0-3D810F551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2388" y="1696544"/>
              <a:ext cx="1261436" cy="170769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A41FC9E-A7C0-6AA4-E62C-84291DBCF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6939" y="1696544"/>
              <a:ext cx="1261436" cy="170769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FE366BC-18D2-6ACC-FACB-B3D9E61C2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1490" y="1696544"/>
              <a:ext cx="1261436" cy="170769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204374-AA89-EA33-2E19-CA12C8F44889}"/>
              </a:ext>
            </a:extLst>
          </p:cNvPr>
          <p:cNvGrpSpPr/>
          <p:nvPr/>
        </p:nvGrpSpPr>
        <p:grpSpPr>
          <a:xfrm>
            <a:off x="2959674" y="1674503"/>
            <a:ext cx="2610538" cy="1707692"/>
            <a:chOff x="942388" y="1696544"/>
            <a:chExt cx="2610538" cy="17076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A77C27-23FB-1D6C-C61F-E06F434F9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2388" y="1696544"/>
              <a:ext cx="1261436" cy="170769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D2E70C-4106-E309-9331-49E964D08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6939" y="1696544"/>
              <a:ext cx="1261436" cy="170769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0589C8C-4005-0FD9-E200-53165A41E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1490" y="1696544"/>
              <a:ext cx="1261436" cy="170769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3A97C0-5A6F-4ABA-8B48-5D17A49BF80C}"/>
              </a:ext>
            </a:extLst>
          </p:cNvPr>
          <p:cNvGrpSpPr/>
          <p:nvPr/>
        </p:nvGrpSpPr>
        <p:grpSpPr>
          <a:xfrm>
            <a:off x="4967816" y="1674503"/>
            <a:ext cx="2610538" cy="1707692"/>
            <a:chOff x="942388" y="1696544"/>
            <a:chExt cx="2610538" cy="170769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305C184-DB21-03D0-3574-1A86676A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2388" y="1696544"/>
              <a:ext cx="1261436" cy="170769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D610D64-7E4A-F634-B130-B3A7EE7E2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6939" y="1696544"/>
              <a:ext cx="1261436" cy="170769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9646743-F8E4-2850-0FEC-60ED2B399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1490" y="1696544"/>
              <a:ext cx="1261436" cy="1707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87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797293" y="1782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14994" y="5159246"/>
            <a:ext cx="21792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53" y="2531937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1902732" y="3160264"/>
            <a:ext cx="6851960" cy="1569660"/>
          </a:xfrm>
          <a:prstGeom prst="wedgeRoundRectCallout">
            <a:avLst>
              <a:gd name="adj1" fmla="val -60836"/>
              <a:gd name="adj2" fmla="val -234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19150" y="36944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part-whole model is correct.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EEC3430-8C3D-60B8-39D0-BA0607A894BE}"/>
              </a:ext>
            </a:extLst>
          </p:cNvPr>
          <p:cNvSpPr/>
          <p:nvPr/>
        </p:nvSpPr>
        <p:spPr>
          <a:xfrm>
            <a:off x="3093857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C85A251-AD70-2C04-044E-590B9292C53E}"/>
              </a:ext>
            </a:extLst>
          </p:cNvPr>
          <p:cNvSpPr/>
          <p:nvPr/>
        </p:nvSpPr>
        <p:spPr>
          <a:xfrm>
            <a:off x="4739880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5D59E7-9BE0-65F6-7DBC-706A1B935B2D}"/>
              </a:ext>
            </a:extLst>
          </p:cNvPr>
          <p:cNvSpPr/>
          <p:nvPr/>
        </p:nvSpPr>
        <p:spPr>
          <a:xfrm>
            <a:off x="6418265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521556-1829-67D3-9021-B5ADCBF67662}"/>
              </a:ext>
            </a:extLst>
          </p:cNvPr>
          <p:cNvSpPr txBox="1"/>
          <p:nvPr/>
        </p:nvSpPr>
        <p:spPr>
          <a:xfrm>
            <a:off x="3919327" y="4881014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864A9B-1788-F765-6371-51F98EAF7806}"/>
              </a:ext>
            </a:extLst>
          </p:cNvPr>
          <p:cNvSpPr txBox="1"/>
          <p:nvPr/>
        </p:nvSpPr>
        <p:spPr>
          <a:xfrm>
            <a:off x="5607984" y="4907602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8E9F2B-E6BF-974E-82C1-20F24C398D57}"/>
              </a:ext>
            </a:extLst>
          </p:cNvPr>
          <p:cNvSpPr/>
          <p:nvPr/>
        </p:nvSpPr>
        <p:spPr>
          <a:xfrm>
            <a:off x="3008589" y="508412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0063DC-77D0-8234-380B-7E5F63353C45}"/>
              </a:ext>
            </a:extLst>
          </p:cNvPr>
          <p:cNvSpPr/>
          <p:nvPr/>
        </p:nvSpPr>
        <p:spPr>
          <a:xfrm>
            <a:off x="4623703" y="5084129"/>
            <a:ext cx="10214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881851-5319-1F0D-624F-737B362AA8C6}"/>
              </a:ext>
            </a:extLst>
          </p:cNvPr>
          <p:cNvSpPr/>
          <p:nvPr/>
        </p:nvSpPr>
        <p:spPr>
          <a:xfrm>
            <a:off x="6278921" y="510053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1C831E-4FBE-AA75-41EE-22CDE25E6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629" y="1095879"/>
            <a:ext cx="1261063" cy="170718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E491AD5-7765-2F57-CEFF-6E2C38561E60}"/>
              </a:ext>
            </a:extLst>
          </p:cNvPr>
          <p:cNvGrpSpPr/>
          <p:nvPr/>
        </p:nvGrpSpPr>
        <p:grpSpPr>
          <a:xfrm>
            <a:off x="1447135" y="1078968"/>
            <a:ext cx="2610538" cy="1707692"/>
            <a:chOff x="942388" y="1696544"/>
            <a:chExt cx="2610538" cy="170769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2C25057-0DD3-91C4-C3DA-E03B0E395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2388" y="1696544"/>
              <a:ext cx="1261436" cy="170769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FEFBE4-DB6A-2A1A-0708-DF0820FF2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6939" y="1696544"/>
              <a:ext cx="1261436" cy="170769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449CF2-70D9-6C80-C510-FF029C812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1490" y="1696544"/>
              <a:ext cx="1261436" cy="1707692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D69AE52-6B2C-4E80-00F6-9FC649FFE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492" y="1095879"/>
            <a:ext cx="1261063" cy="170718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F5DBD49-2B2B-2A00-B180-BA2AC452A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357" y="1095879"/>
            <a:ext cx="1261063" cy="170718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7205C3A-8000-786F-8685-5FF2AB9A2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222" y="1095879"/>
            <a:ext cx="1261063" cy="170718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2253426-416E-1349-2BEF-B2C0D5516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087" y="1095879"/>
            <a:ext cx="1261063" cy="170718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1BCD3A5-6FB6-6BC3-68B3-F9F6B687A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817" y="1095879"/>
            <a:ext cx="1261063" cy="17071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3A59C11-F7A0-595C-7E84-554EC9CAE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952" y="1095879"/>
            <a:ext cx="1261063" cy="17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617</TotalTime>
  <Words>100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30</cp:revision>
  <dcterms:created xsi:type="dcterms:W3CDTF">2013-01-27T09:14:16Z</dcterms:created>
  <dcterms:modified xsi:type="dcterms:W3CDTF">2026-04-24T09:36:11Z</dcterms:modified>
  <cp:category/>
</cp:coreProperties>
</file>