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74" r:id="rId3"/>
    <p:sldId id="273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C556CD-A87B-0BD6-F6A5-FAC1C4C113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9714" y="1906094"/>
            <a:ext cx="3374572" cy="3562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6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FCAB5-396D-2B85-8C20-A101562341A3}"/>
              </a:ext>
            </a:extLst>
          </p:cNvPr>
          <p:cNvSpPr/>
          <p:nvPr/>
        </p:nvSpPr>
        <p:spPr>
          <a:xfrm>
            <a:off x="1582371" y="309783"/>
            <a:ext cx="7111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number sentences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49C37B-1366-5B2F-F87F-6893728177A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4D3AA-4A01-0572-DC67-D30A7190FB35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1EF666-EE77-28F4-B34F-5F5A4AFA78C9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9169F-6542-67E2-63B6-03C93CF94033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921FB9-E269-7A3F-3526-EA2BCB81FB5B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E4E25-770C-4ACB-F8BF-CA27C25300FE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070FA-0899-DAA4-8F67-C836BC232DB3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BD930-64F7-6042-C7A3-24E20F429D63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D25CF-7912-77C2-DBF6-F34846E55655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FDE72-DE10-A7CF-B2C5-545BEFFD040D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3840E-4A97-628F-3A7C-8A53075BD348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86FED-A823-B513-6476-A8DC6733792C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C9D8F9-39EE-C748-4080-E2878DC09E10}"/>
              </a:ext>
            </a:extLst>
          </p:cNvPr>
          <p:cNvSpPr/>
          <p:nvPr/>
        </p:nvSpPr>
        <p:spPr>
          <a:xfrm>
            <a:off x="5884318" y="4175304"/>
            <a:ext cx="1045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E247C-6CF4-8975-ADE5-9DF406726ED9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799E4-9CF1-483B-8FEC-5A87A75211C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1DFA7A-0CE3-912C-17C3-8FD025102CED}"/>
              </a:ext>
            </a:extLst>
          </p:cNvPr>
          <p:cNvSpPr/>
          <p:nvPr/>
        </p:nvSpPr>
        <p:spPr>
          <a:xfrm>
            <a:off x="5884318" y="5528195"/>
            <a:ext cx="1045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959C81F-836B-19B1-B2B8-91AFC3B01C38}"/>
              </a:ext>
            </a:extLst>
          </p:cNvPr>
          <p:cNvSpPr/>
          <p:nvPr/>
        </p:nvSpPr>
        <p:spPr>
          <a:xfrm rot="16200000">
            <a:off x="3755459" y="432454"/>
            <a:ext cx="447367" cy="40243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8511BB6-87A2-2C1A-B00A-F3D1115927EA}"/>
              </a:ext>
            </a:extLst>
          </p:cNvPr>
          <p:cNvSpPr/>
          <p:nvPr/>
        </p:nvSpPr>
        <p:spPr>
          <a:xfrm rot="16200000">
            <a:off x="7081585" y="1156742"/>
            <a:ext cx="447367" cy="25984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5750CD4-245E-84CC-91F5-FD71E0F529BC}"/>
              </a:ext>
            </a:extLst>
          </p:cNvPr>
          <p:cNvSpPr/>
          <p:nvPr/>
        </p:nvSpPr>
        <p:spPr>
          <a:xfrm rot="5400000">
            <a:off x="5079835" y="-2253639"/>
            <a:ext cx="447367" cy="66019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AD247-D014-66FF-5DB8-D6E1615BD9F1}"/>
              </a:ext>
            </a:extLst>
          </p:cNvPr>
          <p:cNvSpPr txBox="1"/>
          <p:nvPr/>
        </p:nvSpPr>
        <p:spPr>
          <a:xfrm>
            <a:off x="3396501" y="245597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F210B1-5370-09FD-BF65-6734CECEFB17}"/>
              </a:ext>
            </a:extLst>
          </p:cNvPr>
          <p:cNvSpPr txBox="1"/>
          <p:nvPr/>
        </p:nvSpPr>
        <p:spPr>
          <a:xfrm>
            <a:off x="4489625" y="-25860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EB0A7C-17C3-205A-2280-8B1821D861DE}"/>
              </a:ext>
            </a:extLst>
          </p:cNvPr>
          <p:cNvSpPr txBox="1"/>
          <p:nvPr/>
        </p:nvSpPr>
        <p:spPr>
          <a:xfrm>
            <a:off x="6778007" y="245597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48" name="Picture 4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ED94357-73FF-D33D-1B5A-892F1243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5A15C-A378-5C9E-274B-F051FD42FAFA}"/>
              </a:ext>
            </a:extLst>
          </p:cNvPr>
          <p:cNvGrpSpPr/>
          <p:nvPr/>
        </p:nvGrpSpPr>
        <p:grpSpPr>
          <a:xfrm>
            <a:off x="5680652" y="930349"/>
            <a:ext cx="3278909" cy="1714006"/>
            <a:chOff x="5671508" y="1058365"/>
            <a:chExt cx="3278909" cy="148761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54C0DD4-A36B-FF75-2EF6-D13EA0F8E0F9}"/>
                </a:ext>
              </a:extLst>
            </p:cNvPr>
            <p:cNvGrpSpPr/>
            <p:nvPr/>
          </p:nvGrpSpPr>
          <p:grpSpPr>
            <a:xfrm>
              <a:off x="5671508" y="1058365"/>
              <a:ext cx="1935240" cy="1481696"/>
              <a:chOff x="4936281" y="497806"/>
              <a:chExt cx="2419772" cy="236520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E8C2824-3D31-AD68-B70C-72A7D50F2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AB969B6-DA80-FD16-D58C-08664DBF9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E0FFBE9-90F9-6789-E60F-EC569AB1F7A6}"/>
                </a:ext>
              </a:extLst>
            </p:cNvPr>
            <p:cNvGrpSpPr/>
            <p:nvPr/>
          </p:nvGrpSpPr>
          <p:grpSpPr>
            <a:xfrm>
              <a:off x="7015177" y="1064283"/>
              <a:ext cx="1935240" cy="1481696"/>
              <a:chOff x="4936281" y="497806"/>
              <a:chExt cx="2419772" cy="23652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3634F17-6054-E196-2CBF-BB755B853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BE4E1CD-1F87-5FD4-7851-B45CB5537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238F4-690D-5754-35E0-F9ACBF97FDD7}"/>
              </a:ext>
            </a:extLst>
          </p:cNvPr>
          <p:cNvGrpSpPr/>
          <p:nvPr/>
        </p:nvGrpSpPr>
        <p:grpSpPr>
          <a:xfrm>
            <a:off x="1642860" y="920436"/>
            <a:ext cx="4629434" cy="1708966"/>
            <a:chOff x="1633716" y="1048452"/>
            <a:chExt cx="4629434" cy="148324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A018D6-9D39-DA5D-CF17-0DD37A88B258}"/>
                </a:ext>
              </a:extLst>
            </p:cNvPr>
            <p:cNvGrpSpPr/>
            <p:nvPr/>
          </p:nvGrpSpPr>
          <p:grpSpPr>
            <a:xfrm>
              <a:off x="3652612" y="1049558"/>
              <a:ext cx="2610538" cy="1482134"/>
              <a:chOff x="2405961" y="497806"/>
              <a:chExt cx="3264146" cy="236590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B7679A-4F52-BFD4-5358-23296F715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3118787-8A5E-E323-472B-90337F61E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29B0EE5-93D4-7DCD-2F9F-8D1A43771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F4A6ED-9D7A-5BB8-F01C-A9BF1AC0EB61}"/>
                </a:ext>
              </a:extLst>
            </p:cNvPr>
            <p:cNvGrpSpPr/>
            <p:nvPr/>
          </p:nvGrpSpPr>
          <p:grpSpPr>
            <a:xfrm>
              <a:off x="1633716" y="1048452"/>
              <a:ext cx="2610538" cy="1482134"/>
              <a:chOff x="2405961" y="497806"/>
              <a:chExt cx="3264146" cy="23659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8DA1728-B4B7-6291-DBB0-3D66E0D42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99F5AE0-23C4-230E-CA01-76B32ED02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1B9BE81-E858-BDFE-796B-7CFE64195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751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FD699B-4B39-2E93-06F0-1F94A4CE9A95}"/>
              </a:ext>
            </a:extLst>
          </p:cNvPr>
          <p:cNvSpPr/>
          <p:nvPr/>
        </p:nvSpPr>
        <p:spPr>
          <a:xfrm>
            <a:off x="243362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88D16-8717-D8A7-6C8C-C5F6A48067CA}"/>
              </a:ext>
            </a:extLst>
          </p:cNvPr>
          <p:cNvSpPr/>
          <p:nvPr/>
        </p:nvSpPr>
        <p:spPr>
          <a:xfrm>
            <a:off x="1889385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94B69-783E-D4AF-566D-E184F3CF2988}"/>
              </a:ext>
            </a:extLst>
          </p:cNvPr>
          <p:cNvSpPr/>
          <p:nvPr/>
        </p:nvSpPr>
        <p:spPr>
          <a:xfrm>
            <a:off x="3567770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70F6BE-0EE6-4DBF-821D-9BEFF46751B1}"/>
              </a:ext>
            </a:extLst>
          </p:cNvPr>
          <p:cNvSpPr/>
          <p:nvPr/>
        </p:nvSpPr>
        <p:spPr>
          <a:xfrm>
            <a:off x="243362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4E24C9-F236-EE8E-7F66-F81BDBB21962}"/>
              </a:ext>
            </a:extLst>
          </p:cNvPr>
          <p:cNvSpPr/>
          <p:nvPr/>
        </p:nvSpPr>
        <p:spPr>
          <a:xfrm>
            <a:off x="1889385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494FCD-DF4B-181F-8722-D2B194EF0AAE}"/>
              </a:ext>
            </a:extLst>
          </p:cNvPr>
          <p:cNvSpPr/>
          <p:nvPr/>
        </p:nvSpPr>
        <p:spPr>
          <a:xfrm>
            <a:off x="3567770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C1AE5-20E8-8D32-46B8-23AD523EB6DC}"/>
              </a:ext>
            </a:extLst>
          </p:cNvPr>
          <p:cNvSpPr txBox="1"/>
          <p:nvPr/>
        </p:nvSpPr>
        <p:spPr>
          <a:xfrm>
            <a:off x="1068832" y="242085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AE141-E226-EEF7-BDD6-72B1B483324C}"/>
              </a:ext>
            </a:extLst>
          </p:cNvPr>
          <p:cNvSpPr txBox="1"/>
          <p:nvPr/>
        </p:nvSpPr>
        <p:spPr>
          <a:xfrm>
            <a:off x="1068832" y="376395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AD385-5347-F8D4-3661-50CE321BD51E}"/>
              </a:ext>
            </a:extLst>
          </p:cNvPr>
          <p:cNvSpPr txBox="1"/>
          <p:nvPr/>
        </p:nvSpPr>
        <p:spPr>
          <a:xfrm>
            <a:off x="2757489" y="244743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18EED2-9313-9B73-AED0-505BACD029B1}"/>
              </a:ext>
            </a:extLst>
          </p:cNvPr>
          <p:cNvSpPr txBox="1"/>
          <p:nvPr/>
        </p:nvSpPr>
        <p:spPr>
          <a:xfrm>
            <a:off x="2771357" y="375748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A7CAE-09E7-A792-1312-F9147F5481C5}"/>
              </a:ext>
            </a:extLst>
          </p:cNvPr>
          <p:cNvSpPr/>
          <p:nvPr/>
        </p:nvSpPr>
        <p:spPr>
          <a:xfrm>
            <a:off x="158094" y="262396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FB8F41-11AF-DB0C-C49B-30F242B1A4CB}"/>
              </a:ext>
            </a:extLst>
          </p:cNvPr>
          <p:cNvSpPr/>
          <p:nvPr/>
        </p:nvSpPr>
        <p:spPr>
          <a:xfrm>
            <a:off x="1807202" y="261975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243307-0CE8-2A24-5203-B706147342A4}"/>
              </a:ext>
            </a:extLst>
          </p:cNvPr>
          <p:cNvSpPr/>
          <p:nvPr/>
        </p:nvSpPr>
        <p:spPr>
          <a:xfrm>
            <a:off x="3428426" y="2640371"/>
            <a:ext cx="10312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CADEFA-3BAB-002A-2103-F7DEE33FF3D8}"/>
              </a:ext>
            </a:extLst>
          </p:cNvPr>
          <p:cNvSpPr/>
          <p:nvPr/>
        </p:nvSpPr>
        <p:spPr>
          <a:xfrm>
            <a:off x="134464" y="397685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00BB73-CF39-E0F4-FD4A-579D34B473E9}"/>
              </a:ext>
            </a:extLst>
          </p:cNvPr>
          <p:cNvSpPr/>
          <p:nvPr/>
        </p:nvSpPr>
        <p:spPr>
          <a:xfrm>
            <a:off x="1783572" y="397264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450384-4183-7C92-F0D3-06B79F474E98}"/>
              </a:ext>
            </a:extLst>
          </p:cNvPr>
          <p:cNvSpPr/>
          <p:nvPr/>
        </p:nvSpPr>
        <p:spPr>
          <a:xfrm>
            <a:off x="3419322" y="3976788"/>
            <a:ext cx="10312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7648-D8E9-873F-3444-AEA563196476}"/>
              </a:ext>
            </a:extLst>
          </p:cNvPr>
          <p:cNvSpPr txBox="1"/>
          <p:nvPr/>
        </p:nvSpPr>
        <p:spPr>
          <a:xfrm>
            <a:off x="368708" y="1720240"/>
            <a:ext cx="877529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Find different ways of making 10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62C461-4D5B-5755-5D6D-791F8DA248AB}"/>
              </a:ext>
            </a:extLst>
          </p:cNvPr>
          <p:cNvSpPr/>
          <p:nvPr/>
        </p:nvSpPr>
        <p:spPr>
          <a:xfrm>
            <a:off x="4831593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076C35-40A9-99E2-C8A5-EE787F6F339B}"/>
              </a:ext>
            </a:extLst>
          </p:cNvPr>
          <p:cNvSpPr/>
          <p:nvPr/>
        </p:nvSpPr>
        <p:spPr>
          <a:xfrm>
            <a:off x="6477616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24CFEC-9026-8569-41A0-7AD3A472BD64}"/>
              </a:ext>
            </a:extLst>
          </p:cNvPr>
          <p:cNvSpPr/>
          <p:nvPr/>
        </p:nvSpPr>
        <p:spPr>
          <a:xfrm>
            <a:off x="8156001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E3EED-D2C2-E60B-E38D-3DDD3F9B4B07}"/>
              </a:ext>
            </a:extLst>
          </p:cNvPr>
          <p:cNvSpPr/>
          <p:nvPr/>
        </p:nvSpPr>
        <p:spPr>
          <a:xfrm>
            <a:off x="4831593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DD67F2-CC00-1C86-1254-3AD7F3117A8C}"/>
              </a:ext>
            </a:extLst>
          </p:cNvPr>
          <p:cNvSpPr/>
          <p:nvPr/>
        </p:nvSpPr>
        <p:spPr>
          <a:xfrm>
            <a:off x="6477616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2D82DA-D03A-0F02-BB47-D8EED1149236}"/>
              </a:ext>
            </a:extLst>
          </p:cNvPr>
          <p:cNvSpPr/>
          <p:nvPr/>
        </p:nvSpPr>
        <p:spPr>
          <a:xfrm>
            <a:off x="8156001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183E71-D0E7-88F8-F790-52DC97946308}"/>
              </a:ext>
            </a:extLst>
          </p:cNvPr>
          <p:cNvSpPr txBox="1"/>
          <p:nvPr/>
        </p:nvSpPr>
        <p:spPr>
          <a:xfrm>
            <a:off x="5657063" y="242320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6EF51-507E-E41E-79DC-F9207AAFF8EE}"/>
              </a:ext>
            </a:extLst>
          </p:cNvPr>
          <p:cNvSpPr txBox="1"/>
          <p:nvPr/>
        </p:nvSpPr>
        <p:spPr>
          <a:xfrm>
            <a:off x="5657063" y="3766315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1364E-317A-B381-1D89-96A576A1BCD8}"/>
              </a:ext>
            </a:extLst>
          </p:cNvPr>
          <p:cNvSpPr txBox="1"/>
          <p:nvPr/>
        </p:nvSpPr>
        <p:spPr>
          <a:xfrm>
            <a:off x="7345720" y="244979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3F7E84-7940-1D38-27FA-15C96976B2EF}"/>
              </a:ext>
            </a:extLst>
          </p:cNvPr>
          <p:cNvSpPr txBox="1"/>
          <p:nvPr/>
        </p:nvSpPr>
        <p:spPr>
          <a:xfrm>
            <a:off x="7359588" y="375984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515411-C89C-2257-B8D2-DE93C4476D25}"/>
              </a:ext>
            </a:extLst>
          </p:cNvPr>
          <p:cNvSpPr/>
          <p:nvPr/>
        </p:nvSpPr>
        <p:spPr>
          <a:xfrm>
            <a:off x="4746325" y="2626323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CD8BC6-5CCB-8951-4607-E2C5E374457E}"/>
              </a:ext>
            </a:extLst>
          </p:cNvPr>
          <p:cNvSpPr/>
          <p:nvPr/>
        </p:nvSpPr>
        <p:spPr>
          <a:xfrm>
            <a:off x="6395433" y="262210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854C40-2A56-80BB-8991-DA9AFDC02098}"/>
              </a:ext>
            </a:extLst>
          </p:cNvPr>
          <p:cNvSpPr/>
          <p:nvPr/>
        </p:nvSpPr>
        <p:spPr>
          <a:xfrm>
            <a:off x="7958951" y="2633009"/>
            <a:ext cx="11723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FFE083-BCC8-8494-E85A-43B851E6681E}"/>
              </a:ext>
            </a:extLst>
          </p:cNvPr>
          <p:cNvSpPr/>
          <p:nvPr/>
        </p:nvSpPr>
        <p:spPr>
          <a:xfrm>
            <a:off x="4722695" y="397921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C9FCEC-E802-0F94-4D7E-3420BADF0633}"/>
              </a:ext>
            </a:extLst>
          </p:cNvPr>
          <p:cNvSpPr/>
          <p:nvPr/>
        </p:nvSpPr>
        <p:spPr>
          <a:xfrm>
            <a:off x="6371803" y="397500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C3C67F-07DA-8230-9201-B09526D83D61}"/>
              </a:ext>
            </a:extLst>
          </p:cNvPr>
          <p:cNvSpPr/>
          <p:nvPr/>
        </p:nvSpPr>
        <p:spPr>
          <a:xfrm>
            <a:off x="7948120" y="3356091"/>
            <a:ext cx="1145443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C51FA7A-7BE5-B82C-49D9-BDBE34CF329B}"/>
              </a:ext>
            </a:extLst>
          </p:cNvPr>
          <p:cNvSpPr/>
          <p:nvPr/>
        </p:nvSpPr>
        <p:spPr>
          <a:xfrm>
            <a:off x="224868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DCE398D-8871-48E7-CD65-159706CBCAF9}"/>
              </a:ext>
            </a:extLst>
          </p:cNvPr>
          <p:cNvSpPr/>
          <p:nvPr/>
        </p:nvSpPr>
        <p:spPr>
          <a:xfrm>
            <a:off x="1870891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6713BA4-3D6E-847B-275C-CC2324A03CF1}"/>
              </a:ext>
            </a:extLst>
          </p:cNvPr>
          <p:cNvSpPr/>
          <p:nvPr/>
        </p:nvSpPr>
        <p:spPr>
          <a:xfrm>
            <a:off x="3549276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FE21E6-3670-C1D5-30F1-0529C03EAD49}"/>
              </a:ext>
            </a:extLst>
          </p:cNvPr>
          <p:cNvSpPr txBox="1"/>
          <p:nvPr/>
        </p:nvSpPr>
        <p:spPr>
          <a:xfrm>
            <a:off x="1050338" y="49436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FA1C39D-E0D5-F31C-72FA-CC185B07E6DF}"/>
              </a:ext>
            </a:extLst>
          </p:cNvPr>
          <p:cNvSpPr txBox="1"/>
          <p:nvPr/>
        </p:nvSpPr>
        <p:spPr>
          <a:xfrm>
            <a:off x="2752863" y="493721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1B1C3F3-9B34-2EA1-66D1-0C237BAB0B17}"/>
              </a:ext>
            </a:extLst>
          </p:cNvPr>
          <p:cNvSpPr/>
          <p:nvPr/>
        </p:nvSpPr>
        <p:spPr>
          <a:xfrm>
            <a:off x="115970" y="515658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5F53947-EE45-AEE1-946F-745C119CEDF0}"/>
              </a:ext>
            </a:extLst>
          </p:cNvPr>
          <p:cNvSpPr/>
          <p:nvPr/>
        </p:nvSpPr>
        <p:spPr>
          <a:xfrm>
            <a:off x="1765078" y="515236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E30B09-234F-DCD2-16B4-B039CD768ACB}"/>
              </a:ext>
            </a:extLst>
          </p:cNvPr>
          <p:cNvSpPr/>
          <p:nvPr/>
        </p:nvSpPr>
        <p:spPr>
          <a:xfrm>
            <a:off x="3363678" y="5154726"/>
            <a:ext cx="10715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7022856-C4DE-12AE-D0D2-902ABB3C86F2}"/>
              </a:ext>
            </a:extLst>
          </p:cNvPr>
          <p:cNvSpPr/>
          <p:nvPr/>
        </p:nvSpPr>
        <p:spPr>
          <a:xfrm>
            <a:off x="4813099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DD8CBB9-C953-60E3-8E5D-B49EF510E4B0}"/>
              </a:ext>
            </a:extLst>
          </p:cNvPr>
          <p:cNvSpPr/>
          <p:nvPr/>
        </p:nvSpPr>
        <p:spPr>
          <a:xfrm>
            <a:off x="6459122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0EF2029-4FA8-2D61-2D84-57694B7B21AA}"/>
              </a:ext>
            </a:extLst>
          </p:cNvPr>
          <p:cNvSpPr/>
          <p:nvPr/>
        </p:nvSpPr>
        <p:spPr>
          <a:xfrm>
            <a:off x="8137507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1FA429-088F-C8F3-9714-D8848657DF41}"/>
              </a:ext>
            </a:extLst>
          </p:cNvPr>
          <p:cNvSpPr txBox="1"/>
          <p:nvPr/>
        </p:nvSpPr>
        <p:spPr>
          <a:xfrm>
            <a:off x="5638569" y="494604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BBC612-0FD8-42BB-0454-9E219B8F5C93}"/>
              </a:ext>
            </a:extLst>
          </p:cNvPr>
          <p:cNvSpPr txBox="1"/>
          <p:nvPr/>
        </p:nvSpPr>
        <p:spPr>
          <a:xfrm>
            <a:off x="7341094" y="493957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40513E-0194-68B2-9E44-A9D4C083AF3B}"/>
              </a:ext>
            </a:extLst>
          </p:cNvPr>
          <p:cNvSpPr/>
          <p:nvPr/>
        </p:nvSpPr>
        <p:spPr>
          <a:xfrm>
            <a:off x="4647780" y="5152368"/>
            <a:ext cx="1076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3350CFC-3C43-39EC-BF45-4D6020711BCD}"/>
              </a:ext>
            </a:extLst>
          </p:cNvPr>
          <p:cNvSpPr/>
          <p:nvPr/>
        </p:nvSpPr>
        <p:spPr>
          <a:xfrm>
            <a:off x="6353309" y="515472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141AB5C-69C7-09EC-CAE4-29329E473DE7}"/>
              </a:ext>
            </a:extLst>
          </p:cNvPr>
          <p:cNvSpPr/>
          <p:nvPr/>
        </p:nvSpPr>
        <p:spPr>
          <a:xfrm>
            <a:off x="7923042" y="5175346"/>
            <a:ext cx="1208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4F80C9E-6C2F-5BB9-D247-60D0F5DA4C3E}"/>
              </a:ext>
            </a:extLst>
          </p:cNvPr>
          <p:cNvCxnSpPr/>
          <p:nvPr/>
        </p:nvCxnSpPr>
        <p:spPr>
          <a:xfrm>
            <a:off x="4572000" y="2619751"/>
            <a:ext cx="0" cy="40071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033B02-16B0-03AE-997E-47C881C28899}"/>
              </a:ext>
            </a:extLst>
          </p:cNvPr>
          <p:cNvGrpSpPr/>
          <p:nvPr/>
        </p:nvGrpSpPr>
        <p:grpSpPr>
          <a:xfrm>
            <a:off x="1551380" y="482861"/>
            <a:ext cx="6052884" cy="1724193"/>
            <a:chOff x="674084" y="1625835"/>
            <a:chExt cx="7318124" cy="172419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346999-8551-4A97-39A2-8BB06AD9FC43}"/>
                </a:ext>
              </a:extLst>
            </p:cNvPr>
            <p:cNvGrpSpPr/>
            <p:nvPr/>
          </p:nvGrpSpPr>
          <p:grpSpPr>
            <a:xfrm>
              <a:off x="674084" y="1625835"/>
              <a:ext cx="4629434" cy="1708966"/>
              <a:chOff x="1633716" y="1048452"/>
              <a:chExt cx="4629434" cy="148324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C24DE70-6232-842D-2D42-898BFE70FB75}"/>
                  </a:ext>
                </a:extLst>
              </p:cNvPr>
              <p:cNvGrpSpPr/>
              <p:nvPr/>
            </p:nvGrpSpPr>
            <p:grpSpPr>
              <a:xfrm>
                <a:off x="3652612" y="1049558"/>
                <a:ext cx="2610538" cy="1482134"/>
                <a:chOff x="2405961" y="497806"/>
                <a:chExt cx="3264146" cy="2365900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D72DCABE-444E-2022-94A4-AEF78A418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596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F6604BCE-6697-F17C-B690-61C9AE308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940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77AF2733-3AF1-B2E0-9368-803DEAAF0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2841" y="497806"/>
                  <a:ext cx="1577266" cy="2365900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C603CD7-6FB9-FF62-DCD5-7949CE0C4B2B}"/>
                  </a:ext>
                </a:extLst>
              </p:cNvPr>
              <p:cNvGrpSpPr/>
              <p:nvPr/>
            </p:nvGrpSpPr>
            <p:grpSpPr>
              <a:xfrm>
                <a:off x="1633716" y="1048452"/>
                <a:ext cx="2610538" cy="1482134"/>
                <a:chOff x="2405961" y="497806"/>
                <a:chExt cx="3264146" cy="2365900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C4BFA964-C20B-E728-E75A-2ABC2A0AAA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596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84D6D941-591C-91E0-0BEA-DC883ED8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940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58307C7-7868-A745-1410-D79345C164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2841" y="497806"/>
                  <a:ext cx="1577266" cy="23659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201D3BE-D549-51D5-0850-B69926C9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0772" y="1642336"/>
              <a:ext cx="1261436" cy="170769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A6DE40B-CBA2-7C44-A8B4-874762416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1876" y="1641062"/>
              <a:ext cx="1261436" cy="170769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1E4D994-CADB-E817-1518-37E61CE3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6427" y="1641062"/>
              <a:ext cx="1261436" cy="170769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FC66B86-EFCD-70FE-9C63-AB01BEB41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0978" y="1641062"/>
              <a:ext cx="1261436" cy="1707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  <p:bldP spid="24" grpId="0"/>
      <p:bldP spid="29" grpId="0"/>
      <p:bldP spid="32" grpId="0"/>
      <p:bldP spid="33" grpId="0"/>
      <p:bldP spid="50" grpId="0"/>
      <p:bldP spid="51" grpId="0"/>
      <p:bldP spid="65" grpId="0"/>
      <p:bldP spid="66" grpId="0"/>
      <p:bldP spid="67" grpId="0"/>
      <p:bldP spid="73" grpId="0"/>
      <p:bldP spid="7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4239090" y="5083237"/>
            <a:ext cx="2179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616" y="245494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1902732" y="3160264"/>
            <a:ext cx="6851960" cy="1569660"/>
          </a:xfrm>
          <a:prstGeom prst="wedgeRoundRectCallout">
            <a:avLst>
              <a:gd name="adj1" fmla="val -60836"/>
              <a:gd name="adj2" fmla="val -234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9150" y="36944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EC3430-8C3D-60B8-39D0-BA0607A894BE}"/>
              </a:ext>
            </a:extLst>
          </p:cNvPr>
          <p:cNvSpPr/>
          <p:nvPr/>
        </p:nvSpPr>
        <p:spPr>
          <a:xfrm>
            <a:off x="4559930" y="134703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85A251-AD70-2C04-044E-590B9292C53E}"/>
              </a:ext>
            </a:extLst>
          </p:cNvPr>
          <p:cNvSpPr/>
          <p:nvPr/>
        </p:nvSpPr>
        <p:spPr>
          <a:xfrm>
            <a:off x="6155726" y="134703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5D59E7-9BE0-65F6-7DBC-706A1B935B2D}"/>
              </a:ext>
            </a:extLst>
          </p:cNvPr>
          <p:cNvSpPr/>
          <p:nvPr/>
        </p:nvSpPr>
        <p:spPr>
          <a:xfrm>
            <a:off x="2964134" y="134703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21556-1829-67D3-9021-B5ADCBF67662}"/>
              </a:ext>
            </a:extLst>
          </p:cNvPr>
          <p:cNvSpPr txBox="1"/>
          <p:nvPr/>
        </p:nvSpPr>
        <p:spPr>
          <a:xfrm>
            <a:off x="5406796" y="110145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864A9B-1788-F765-6371-51F98EAF7806}"/>
              </a:ext>
            </a:extLst>
          </p:cNvPr>
          <p:cNvSpPr txBox="1"/>
          <p:nvPr/>
        </p:nvSpPr>
        <p:spPr>
          <a:xfrm>
            <a:off x="3821895" y="111014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8E9F2B-E6BF-974E-82C1-20F24C398D57}"/>
              </a:ext>
            </a:extLst>
          </p:cNvPr>
          <p:cNvSpPr/>
          <p:nvPr/>
        </p:nvSpPr>
        <p:spPr>
          <a:xfrm>
            <a:off x="4480109" y="134027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0063DC-77D0-8234-380B-7E5F63353C45}"/>
              </a:ext>
            </a:extLst>
          </p:cNvPr>
          <p:cNvSpPr/>
          <p:nvPr/>
        </p:nvSpPr>
        <p:spPr>
          <a:xfrm>
            <a:off x="6046813" y="134703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881851-5319-1F0D-624F-737B362AA8C6}"/>
              </a:ext>
            </a:extLst>
          </p:cNvPr>
          <p:cNvSpPr/>
          <p:nvPr/>
        </p:nvSpPr>
        <p:spPr>
          <a:xfrm>
            <a:off x="2780076" y="1351990"/>
            <a:ext cx="11148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593</TotalTime>
  <Words>95</Words>
  <Application>Microsoft Office PowerPoint</Application>
  <PresentationFormat>On-screen Show (4:3)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2026-04-24T09:47:33Z</dcterms:modified>
  <cp:category/>
</cp:coreProperties>
</file>