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75" r:id="rId3"/>
    <p:sldId id="268" r:id="rId4"/>
    <p:sldId id="27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76086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2907" y="269403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16829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CA9408-A3B0-8289-C13E-A992C1E66E0F}"/>
              </a:ext>
            </a:extLst>
          </p:cNvPr>
          <p:cNvGraphicFramePr>
            <a:graphicFrameLocks noGrp="1"/>
          </p:cNvGraphicFramePr>
          <p:nvPr/>
        </p:nvGraphicFramePr>
        <p:xfrm>
          <a:off x="2090640" y="1394504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6CBB77-87C7-A5A3-8095-E71F260FF54F}"/>
              </a:ext>
            </a:extLst>
          </p:cNvPr>
          <p:cNvSpPr/>
          <p:nvPr/>
        </p:nvSpPr>
        <p:spPr>
          <a:xfrm>
            <a:off x="233169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55DE968-8C00-D074-0B67-3BDE70240865}"/>
              </a:ext>
            </a:extLst>
          </p:cNvPr>
          <p:cNvSpPr/>
          <p:nvPr/>
        </p:nvSpPr>
        <p:spPr>
          <a:xfrm>
            <a:off x="356008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42EC32A-8925-7FD1-F203-529D5998255B}"/>
              </a:ext>
            </a:extLst>
          </p:cNvPr>
          <p:cNvSpPr/>
          <p:nvPr/>
        </p:nvSpPr>
        <p:spPr>
          <a:xfrm>
            <a:off x="478847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5D151B7-9F5D-B254-C2A9-BEAA94937967}"/>
              </a:ext>
            </a:extLst>
          </p:cNvPr>
          <p:cNvSpPr/>
          <p:nvPr/>
        </p:nvSpPr>
        <p:spPr>
          <a:xfrm>
            <a:off x="601686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7E5E683-4299-10A5-B6AE-E39A052E1ACB}"/>
              </a:ext>
            </a:extLst>
          </p:cNvPr>
          <p:cNvSpPr/>
          <p:nvPr/>
        </p:nvSpPr>
        <p:spPr>
          <a:xfrm>
            <a:off x="724525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E2F4A-5904-953F-B6D9-B4CA3BE3C0B1}"/>
              </a:ext>
            </a:extLst>
          </p:cNvPr>
          <p:cNvSpPr txBox="1"/>
          <p:nvPr/>
        </p:nvSpPr>
        <p:spPr>
          <a:xfrm>
            <a:off x="321312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counters.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yellow counters.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counters altogether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EE8-345B-57CA-EBEE-415843DF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E66116-1B92-C5F0-0614-E35B9A84E004}"/>
              </a:ext>
            </a:extLst>
          </p:cNvPr>
          <p:cNvSpPr/>
          <p:nvPr/>
        </p:nvSpPr>
        <p:spPr>
          <a:xfrm>
            <a:off x="3895391" y="287359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A99EC0-FA07-8DF4-680C-C57318976C4F}"/>
              </a:ext>
            </a:extLst>
          </p:cNvPr>
          <p:cNvSpPr/>
          <p:nvPr/>
        </p:nvSpPr>
        <p:spPr>
          <a:xfrm>
            <a:off x="3554532" y="3967496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3CE610-5B11-5A08-C6F9-64D3EA157394}"/>
              </a:ext>
            </a:extLst>
          </p:cNvPr>
          <p:cNvSpPr/>
          <p:nvPr/>
        </p:nvSpPr>
        <p:spPr>
          <a:xfrm>
            <a:off x="2962656" y="5057026"/>
            <a:ext cx="10444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E595230-C994-E1AD-06D7-2E48AA234698}"/>
              </a:ext>
            </a:extLst>
          </p:cNvPr>
          <p:cNvGraphicFramePr>
            <a:graphicFrameLocks noGrp="1"/>
          </p:cNvGraphicFramePr>
          <p:nvPr/>
        </p:nvGraphicFramePr>
        <p:xfrm>
          <a:off x="2090640" y="331596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4496E20-5347-B4A9-43A2-8A0281D50B81}"/>
              </a:ext>
            </a:extLst>
          </p:cNvPr>
          <p:cNvSpPr/>
          <p:nvPr/>
        </p:nvSpPr>
        <p:spPr>
          <a:xfrm>
            <a:off x="233169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20529B8-B005-93F9-05C3-8147576C7446}"/>
              </a:ext>
            </a:extLst>
          </p:cNvPr>
          <p:cNvSpPr/>
          <p:nvPr/>
        </p:nvSpPr>
        <p:spPr>
          <a:xfrm>
            <a:off x="356008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75C4E5BB-FC8E-4C6E-E773-126E3665AE4A}"/>
              </a:ext>
            </a:extLst>
          </p:cNvPr>
          <p:cNvSpPr/>
          <p:nvPr/>
        </p:nvSpPr>
        <p:spPr>
          <a:xfrm>
            <a:off x="478847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6D27488-685E-59EB-9830-07E3BE6CA841}"/>
              </a:ext>
            </a:extLst>
          </p:cNvPr>
          <p:cNvSpPr/>
          <p:nvPr/>
        </p:nvSpPr>
        <p:spPr>
          <a:xfrm>
            <a:off x="601686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685AEDCE-AEB7-72E9-89F4-EDB7422AC5A7}"/>
              </a:ext>
            </a:extLst>
          </p:cNvPr>
          <p:cNvSpPr/>
          <p:nvPr/>
        </p:nvSpPr>
        <p:spPr>
          <a:xfrm>
            <a:off x="724525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15970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04860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450421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AFFD060-3EFD-B5C0-2E76-EF15EDD481AC}"/>
              </a:ext>
            </a:extLst>
          </p:cNvPr>
          <p:cNvSpPr/>
          <p:nvPr/>
        </p:nvSpPr>
        <p:spPr>
          <a:xfrm>
            <a:off x="7082652" y="3508841"/>
            <a:ext cx="1080000" cy="10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230CFC1-C92E-1E4D-C590-278EF7FD13CD}"/>
              </a:ext>
            </a:extLst>
          </p:cNvPr>
          <p:cNvSpPr/>
          <p:nvPr/>
        </p:nvSpPr>
        <p:spPr>
          <a:xfrm>
            <a:off x="5043942" y="3508841"/>
            <a:ext cx="1080000" cy="10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273A1C-55E9-C7DE-3CDE-8977F1B4967F}"/>
              </a:ext>
            </a:extLst>
          </p:cNvPr>
          <p:cNvCxnSpPr>
            <a:cxnSpLocks/>
            <a:stCxn id="10" idx="0"/>
            <a:endCxn id="12" idx="3"/>
          </p:cNvCxnSpPr>
          <p:nvPr/>
        </p:nvCxnSpPr>
        <p:spPr>
          <a:xfrm flipV="1">
            <a:off x="5583942" y="2976277"/>
            <a:ext cx="574302" cy="5325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A037249-4F15-01B2-159F-206EAAFCEAC9}"/>
              </a:ext>
            </a:extLst>
          </p:cNvPr>
          <p:cNvSpPr/>
          <p:nvPr/>
        </p:nvSpPr>
        <p:spPr>
          <a:xfrm>
            <a:off x="6000082" y="2054439"/>
            <a:ext cx="1080000" cy="10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F38911-8129-DDC2-955D-B279D0058225}"/>
              </a:ext>
            </a:extLst>
          </p:cNvPr>
          <p:cNvSpPr/>
          <p:nvPr/>
        </p:nvSpPr>
        <p:spPr>
          <a:xfrm>
            <a:off x="5532573" y="210999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9DD1F-BFAB-1757-4C0D-EAEC73E74605}"/>
              </a:ext>
            </a:extLst>
          </p:cNvPr>
          <p:cNvSpPr/>
          <p:nvPr/>
        </p:nvSpPr>
        <p:spPr>
          <a:xfrm>
            <a:off x="4611770" y="357536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1D48FA-8B03-D721-05B1-6E667D7931E7}"/>
              </a:ext>
            </a:extLst>
          </p:cNvPr>
          <p:cNvSpPr/>
          <p:nvPr/>
        </p:nvSpPr>
        <p:spPr>
          <a:xfrm>
            <a:off x="6651495" y="35658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CD58D6-E8ED-172B-9D9C-959F303DA881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6921920" y="2976277"/>
            <a:ext cx="700732" cy="5325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143029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285331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4276333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47671" y="159277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048496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269571" y="3892123"/>
            <a:ext cx="109005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327463" y="1617002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26239" y="305395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12826" y="4498690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4841339" y="5012896"/>
            <a:ext cx="4181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+ 3 = 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AF218-66C1-5136-3146-36BAF7C83D1D}"/>
              </a:ext>
            </a:extLst>
          </p:cNvPr>
          <p:cNvSpPr/>
          <p:nvPr/>
        </p:nvSpPr>
        <p:spPr>
          <a:xfrm>
            <a:off x="5543637" y="21451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903BB-378D-B245-BCCC-B1996F035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627" y="169903"/>
            <a:ext cx="4552910" cy="17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9" grpId="0"/>
      <p:bldP spid="33" grpId="0"/>
      <p:bldP spid="34" grpId="0"/>
      <p:bldP spid="35" grpId="0"/>
      <p:bldP spid="36" grpId="0"/>
      <p:bldP spid="37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797358" y="892030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The whole is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797358" y="-187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84AB3-0C78-2703-5E2C-B56AA344A13E}"/>
              </a:ext>
            </a:extLst>
          </p:cNvPr>
          <p:cNvSpPr/>
          <p:nvPr/>
        </p:nvSpPr>
        <p:spPr>
          <a:xfrm>
            <a:off x="562884" y="1526762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part-whole models in </a:t>
            </a:r>
            <a:r>
              <a:rPr lang="en-GB" sz="3600" b="1" dirty="0"/>
              <a:t>different </a:t>
            </a:r>
            <a:r>
              <a:rPr lang="en-GB" sz="3600" dirty="0"/>
              <a:t>ways.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D51CCEA-61D5-7E8B-8A8F-AC028D0CB08F}"/>
              </a:ext>
            </a:extLst>
          </p:cNvPr>
          <p:cNvGrpSpPr/>
          <p:nvPr/>
        </p:nvGrpSpPr>
        <p:grpSpPr>
          <a:xfrm>
            <a:off x="265470" y="3103808"/>
            <a:ext cx="7946812" cy="1472662"/>
            <a:chOff x="265470" y="3103808"/>
            <a:chExt cx="7946812" cy="147266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E4DBF52-E3E6-08C4-A3E7-D82AF83DAF23}"/>
                </a:ext>
              </a:extLst>
            </p:cNvPr>
            <p:cNvGrpSpPr/>
            <p:nvPr/>
          </p:nvGrpSpPr>
          <p:grpSpPr>
            <a:xfrm>
              <a:off x="265470" y="3103808"/>
              <a:ext cx="2364033" cy="1472662"/>
              <a:chOff x="4943701" y="3252588"/>
              <a:chExt cx="3590652" cy="2534402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2241F856-3A04-89C2-7906-36820F7B8DF4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DD7B926D-5238-C57A-A647-38705A58306F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DDC8634-BE91-7572-6A57-FE7C0D9B401F}"/>
                  </a:ext>
                </a:extLst>
              </p:cNvPr>
              <p:cNvCxnSpPr>
                <a:cxnSpLocks/>
                <a:stCxn id="58" idx="0"/>
                <a:endCxn id="60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50A77450-29D0-AE37-A6C3-C2A3849768BC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642B01-CD45-5DDC-E76C-308383F1FA18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C5EF052-6E6A-4A25-99FE-6C39319ECB1B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2246512-93D4-0396-E81F-A72F3F8EFFE3}"/>
                  </a:ext>
                </a:extLst>
              </p:cNvPr>
              <p:cNvCxnSpPr>
                <a:cxnSpLocks/>
                <a:stCxn id="60" idx="5"/>
                <a:endCxn id="57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AF70C85-82B8-7DFF-A4B9-DBBC829E1DC4}"/>
                </a:ext>
              </a:extLst>
            </p:cNvPr>
            <p:cNvGrpSpPr/>
            <p:nvPr/>
          </p:nvGrpSpPr>
          <p:grpSpPr>
            <a:xfrm>
              <a:off x="3056860" y="3103808"/>
              <a:ext cx="2364033" cy="1472662"/>
              <a:chOff x="4943701" y="3252588"/>
              <a:chExt cx="3590652" cy="2534402"/>
            </a:xfrm>
          </p:grpSpPr>
          <p:sp>
            <p:nvSpPr>
              <p:cNvPr id="4" name="Flowchart: Connector 3">
                <a:extLst>
                  <a:ext uri="{FF2B5EF4-FFF2-40B4-BE49-F238E27FC236}">
                    <a16:creationId xmlns:a16="http://schemas.microsoft.com/office/drawing/2014/main" id="{5FE6A581-FF71-5B03-CAFF-415E9403BC65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8F2D0A49-ADCA-BA2E-4346-F509A18C666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64C5CF8-FFDA-0852-E81F-200C4C606768}"/>
                  </a:ext>
                </a:extLst>
              </p:cNvPr>
              <p:cNvCxnSpPr>
                <a:cxnSpLocks/>
                <a:stCxn id="7" idx="0"/>
                <a:endCxn id="17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6B198923-95C4-2081-3F1C-3ED101B29C1E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A4197CA-432D-E43E-A164-E8BE90F5F95F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E6042FE-3E7C-9948-3B76-A0DD16220426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FBE6DB-F749-0404-06F4-0CFFC29C1BF1}"/>
                  </a:ext>
                </a:extLst>
              </p:cNvPr>
              <p:cNvCxnSpPr>
                <a:cxnSpLocks/>
                <a:stCxn id="17" idx="5"/>
                <a:endCxn id="4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D54B378-130A-252A-D2E6-695FDA6ACD0B}"/>
                </a:ext>
              </a:extLst>
            </p:cNvPr>
            <p:cNvGrpSpPr/>
            <p:nvPr/>
          </p:nvGrpSpPr>
          <p:grpSpPr>
            <a:xfrm>
              <a:off x="5848249" y="3103808"/>
              <a:ext cx="2364033" cy="1472662"/>
              <a:chOff x="4943701" y="3252588"/>
              <a:chExt cx="3590652" cy="2534402"/>
            </a:xfrm>
          </p:grpSpPr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17037E6F-7F9B-3607-B8D2-6A6754F3BCD4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BDB1F4A0-6CDA-4F93-B5CA-AEBE47E04B6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785C353-9B92-2783-3958-C33EFA8540E6}"/>
                  </a:ext>
                </a:extLst>
              </p:cNvPr>
              <p:cNvCxnSpPr>
                <a:cxnSpLocks/>
                <a:stCxn id="31" idx="0"/>
                <a:endCxn id="35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6AC7A874-F285-5ECE-1FF9-339004EE9556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80076D-3EA5-DE44-8F44-99FCBDF01ABE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91ED2C0-25B8-2C40-B797-1021185AB8CD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09ADFA4-1EB2-E21F-F691-C6215B91485E}"/>
                  </a:ext>
                </a:extLst>
              </p:cNvPr>
              <p:cNvCxnSpPr>
                <a:cxnSpLocks/>
                <a:stCxn id="35" idx="5"/>
                <a:endCxn id="30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F8EBF2E-9CE7-F8A1-7A0B-CF3E2918B4F9}"/>
              </a:ext>
            </a:extLst>
          </p:cNvPr>
          <p:cNvGrpSpPr/>
          <p:nvPr/>
        </p:nvGrpSpPr>
        <p:grpSpPr>
          <a:xfrm>
            <a:off x="280213" y="5063073"/>
            <a:ext cx="7946812" cy="1472662"/>
            <a:chOff x="280213" y="5063073"/>
            <a:chExt cx="7946812" cy="14726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776F8F6-0EA3-3D04-03A6-D740670E9D99}"/>
                </a:ext>
              </a:extLst>
            </p:cNvPr>
            <p:cNvGrpSpPr/>
            <p:nvPr/>
          </p:nvGrpSpPr>
          <p:grpSpPr>
            <a:xfrm>
              <a:off x="280213" y="5063073"/>
              <a:ext cx="2364033" cy="1472662"/>
              <a:chOff x="4943701" y="3252588"/>
              <a:chExt cx="3590652" cy="2534402"/>
            </a:xfrm>
          </p:grpSpPr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9CA67AC4-622E-935B-630A-EEEC76CBC4FB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id="{35AC0A89-E00B-CC6C-58B4-6C54D0CCB607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492B6BE-964B-8EA7-1429-BFCE1E8D90C2}"/>
                  </a:ext>
                </a:extLst>
              </p:cNvPr>
              <p:cNvCxnSpPr>
                <a:cxnSpLocks/>
                <a:stCxn id="83" idx="0"/>
                <a:endCxn id="85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id="{DDB33836-34AD-DA18-D354-7D1100934540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F041AEC-A65B-7DD4-DDCE-D7DC34C76C0B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11BCC3C-3F1B-2C0C-CB97-4688BE5CF6F2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3314246-590E-5388-7314-B99D846D19B0}"/>
                  </a:ext>
                </a:extLst>
              </p:cNvPr>
              <p:cNvCxnSpPr>
                <a:cxnSpLocks/>
                <a:stCxn id="85" idx="5"/>
                <a:endCxn id="73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5253331-8166-C80D-2648-59888C25680D}"/>
                </a:ext>
              </a:extLst>
            </p:cNvPr>
            <p:cNvGrpSpPr/>
            <p:nvPr/>
          </p:nvGrpSpPr>
          <p:grpSpPr>
            <a:xfrm>
              <a:off x="3071603" y="5063073"/>
              <a:ext cx="2364033" cy="1472662"/>
              <a:chOff x="4943701" y="3252588"/>
              <a:chExt cx="3590652" cy="2534402"/>
            </a:xfrm>
          </p:grpSpPr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A35A0AA3-AC88-076E-DA90-B61895AADCAB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EE55141D-E1EF-3D00-CFBC-792A623DFEAE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7D62126-3072-7653-1A42-8987F72F3723}"/>
                  </a:ext>
                </a:extLst>
              </p:cNvPr>
              <p:cNvCxnSpPr>
                <a:cxnSpLocks/>
                <a:stCxn id="91" idx="0"/>
                <a:endCxn id="93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76A6E005-24E1-7025-E285-78E8242106DC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4B65B13-963C-C787-92E3-0C4AE2E6FC52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D18EE74-DB94-013F-CD59-E6C85A0269D4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B37FBE9-724B-F180-EAA0-06BE47A790FC}"/>
                  </a:ext>
                </a:extLst>
              </p:cNvPr>
              <p:cNvCxnSpPr>
                <a:cxnSpLocks/>
                <a:stCxn id="93" idx="5"/>
                <a:endCxn id="90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85D7902-31F6-6FE7-6D65-0C2B4D1E9A25}"/>
                </a:ext>
              </a:extLst>
            </p:cNvPr>
            <p:cNvGrpSpPr/>
            <p:nvPr/>
          </p:nvGrpSpPr>
          <p:grpSpPr>
            <a:xfrm>
              <a:off x="5862992" y="5063073"/>
              <a:ext cx="2364033" cy="1472662"/>
              <a:chOff x="4943701" y="3252588"/>
              <a:chExt cx="3590652" cy="2534402"/>
            </a:xfrm>
          </p:grpSpPr>
          <p:sp>
            <p:nvSpPr>
              <p:cNvPr id="98" name="Flowchart: Connector 97">
                <a:extLst>
                  <a:ext uri="{FF2B5EF4-FFF2-40B4-BE49-F238E27FC236}">
                    <a16:creationId xmlns:a16="http://schemas.microsoft.com/office/drawing/2014/main" id="{ABDED9C5-2E60-439A-83B5-3C8A4465469E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lowchart: Connector 98">
                <a:extLst>
                  <a:ext uri="{FF2B5EF4-FFF2-40B4-BE49-F238E27FC236}">
                    <a16:creationId xmlns:a16="http://schemas.microsoft.com/office/drawing/2014/main" id="{10B230A4-EFAA-501E-3F5C-15A6D0E3423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CB7C14A-6A2F-FDB4-FE5F-5D29E4B08A7A}"/>
                  </a:ext>
                </a:extLst>
              </p:cNvPr>
              <p:cNvCxnSpPr>
                <a:cxnSpLocks/>
                <a:stCxn id="99" idx="0"/>
                <a:endCxn id="101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lowchart: Connector 100">
                <a:extLst>
                  <a:ext uri="{FF2B5EF4-FFF2-40B4-BE49-F238E27FC236}">
                    <a16:creationId xmlns:a16="http://schemas.microsoft.com/office/drawing/2014/main" id="{F358EC20-C459-3D30-C0C8-ACBDF26A16E3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FBD6902-713C-B46F-AB3E-AD461C3FF674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1299FAB-715A-B33A-744A-446BD5F2DE1C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9210A38-6D5A-C564-7D5F-434E415E9C0E}"/>
                  </a:ext>
                </a:extLst>
              </p:cNvPr>
              <p:cNvCxnSpPr>
                <a:cxnSpLocks/>
                <a:stCxn id="101" idx="5"/>
                <a:endCxn id="98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88F453B-735B-419A-BC03-35767CC09970}"/>
              </a:ext>
            </a:extLst>
          </p:cNvPr>
          <p:cNvSpPr/>
          <p:nvPr/>
        </p:nvSpPr>
        <p:spPr>
          <a:xfrm>
            <a:off x="1038244" y="3042984"/>
            <a:ext cx="9794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E181BB5-9B2C-3B10-E111-C390BBAE6A03}"/>
              </a:ext>
            </a:extLst>
          </p:cNvPr>
          <p:cNvSpPr/>
          <p:nvPr/>
        </p:nvSpPr>
        <p:spPr>
          <a:xfrm>
            <a:off x="3858584" y="3067499"/>
            <a:ext cx="9502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6CD372F-CD7E-ED77-AF1A-40B04CE4590B}"/>
              </a:ext>
            </a:extLst>
          </p:cNvPr>
          <p:cNvSpPr/>
          <p:nvPr/>
        </p:nvSpPr>
        <p:spPr>
          <a:xfrm>
            <a:off x="6713594" y="3072938"/>
            <a:ext cx="8353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0D7E78F-E0E9-C2BF-CDE9-1022A551B23B}"/>
              </a:ext>
            </a:extLst>
          </p:cNvPr>
          <p:cNvSpPr/>
          <p:nvPr/>
        </p:nvSpPr>
        <p:spPr>
          <a:xfrm>
            <a:off x="1149660" y="5032069"/>
            <a:ext cx="8131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7598A2-1387-AC87-225D-C65C0629FA40}"/>
              </a:ext>
            </a:extLst>
          </p:cNvPr>
          <p:cNvSpPr/>
          <p:nvPr/>
        </p:nvSpPr>
        <p:spPr>
          <a:xfrm>
            <a:off x="3928360" y="5027695"/>
            <a:ext cx="8615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0A0AEA-7AA4-8F0F-17EC-1FEBE9CED345}"/>
              </a:ext>
            </a:extLst>
          </p:cNvPr>
          <p:cNvSpPr/>
          <p:nvPr/>
        </p:nvSpPr>
        <p:spPr>
          <a:xfrm>
            <a:off x="6714151" y="5042278"/>
            <a:ext cx="880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7491E95-09E1-3324-B3AC-28D2E2F132C2}"/>
              </a:ext>
            </a:extLst>
          </p:cNvPr>
          <p:cNvSpPr/>
          <p:nvPr/>
        </p:nvSpPr>
        <p:spPr>
          <a:xfrm>
            <a:off x="532284" y="3945022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81B64C1-5D70-9558-23FD-8DA5B4A0E30A}"/>
              </a:ext>
            </a:extLst>
          </p:cNvPr>
          <p:cNvSpPr/>
          <p:nvPr/>
        </p:nvSpPr>
        <p:spPr>
          <a:xfrm>
            <a:off x="3338417" y="3931504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650C57D-E3CB-EDCB-B047-A06A12CEFB87}"/>
              </a:ext>
            </a:extLst>
          </p:cNvPr>
          <p:cNvSpPr/>
          <p:nvPr/>
        </p:nvSpPr>
        <p:spPr>
          <a:xfrm>
            <a:off x="6115064" y="3946087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6BDDE9C-9D28-5039-3CB0-A78634740F14}"/>
              </a:ext>
            </a:extLst>
          </p:cNvPr>
          <p:cNvSpPr/>
          <p:nvPr/>
        </p:nvSpPr>
        <p:spPr>
          <a:xfrm>
            <a:off x="547026" y="5896693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F9E00CD-9D1C-A27B-71FE-0B17DB2629BA}"/>
              </a:ext>
            </a:extLst>
          </p:cNvPr>
          <p:cNvSpPr/>
          <p:nvPr/>
        </p:nvSpPr>
        <p:spPr>
          <a:xfrm>
            <a:off x="3353159" y="5883175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AF5ED4C-E41D-F25D-0A0B-B2AF797D8118}"/>
              </a:ext>
            </a:extLst>
          </p:cNvPr>
          <p:cNvSpPr/>
          <p:nvPr/>
        </p:nvSpPr>
        <p:spPr>
          <a:xfrm>
            <a:off x="6129806" y="5897758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393E90F-0529-0082-FA37-D2556702DAE0}"/>
              </a:ext>
            </a:extLst>
          </p:cNvPr>
          <p:cNvSpPr/>
          <p:nvPr/>
        </p:nvSpPr>
        <p:spPr>
          <a:xfrm>
            <a:off x="1904026" y="3919091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671D337-D05F-FE61-7FC0-8AA65C1864DD}"/>
              </a:ext>
            </a:extLst>
          </p:cNvPr>
          <p:cNvSpPr/>
          <p:nvPr/>
        </p:nvSpPr>
        <p:spPr>
          <a:xfrm>
            <a:off x="4710159" y="3905573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2E2E57C-38D6-4AA3-959F-27D5D037F59E}"/>
              </a:ext>
            </a:extLst>
          </p:cNvPr>
          <p:cNvSpPr/>
          <p:nvPr/>
        </p:nvSpPr>
        <p:spPr>
          <a:xfrm>
            <a:off x="7430349" y="3920156"/>
            <a:ext cx="8615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302027C-A3EB-DA1F-AF64-94AEE398153C}"/>
              </a:ext>
            </a:extLst>
          </p:cNvPr>
          <p:cNvSpPr/>
          <p:nvPr/>
        </p:nvSpPr>
        <p:spPr>
          <a:xfrm>
            <a:off x="1913369" y="5885697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98EAE47-11FE-7322-8AA5-AB487EBBBA0D}"/>
              </a:ext>
            </a:extLst>
          </p:cNvPr>
          <p:cNvSpPr/>
          <p:nvPr/>
        </p:nvSpPr>
        <p:spPr>
          <a:xfrm>
            <a:off x="4719502" y="5872179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420EF38-90F1-1B2B-6519-C0E01F1DF7C5}"/>
              </a:ext>
            </a:extLst>
          </p:cNvPr>
          <p:cNvSpPr/>
          <p:nvPr/>
        </p:nvSpPr>
        <p:spPr>
          <a:xfrm>
            <a:off x="7496149" y="5886762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928464" y="354807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96994" y="1961226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64981-43BF-02D0-9D6F-94F67773DFAB}"/>
              </a:ext>
            </a:extLst>
          </p:cNvPr>
          <p:cNvGrpSpPr/>
          <p:nvPr/>
        </p:nvGrpSpPr>
        <p:grpSpPr>
          <a:xfrm>
            <a:off x="3264308" y="3895881"/>
            <a:ext cx="3103223" cy="2301526"/>
            <a:chOff x="3264308" y="3895881"/>
            <a:chExt cx="3103223" cy="2301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DA466F-F44F-001B-ED2D-957AAB3253A3}"/>
                </a:ext>
              </a:extLst>
            </p:cNvPr>
            <p:cNvGrpSpPr/>
            <p:nvPr/>
          </p:nvGrpSpPr>
          <p:grpSpPr>
            <a:xfrm>
              <a:off x="3264310" y="3895881"/>
              <a:ext cx="2952440" cy="2301526"/>
              <a:chOff x="4943701" y="3252588"/>
              <a:chExt cx="3590652" cy="2534402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AB91BFC4-717F-1C24-2C0E-FBA8E0FDB3C1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1EDE65E0-D075-0B33-A6F5-A9E0FA4810A8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F62599-A5B5-AC14-F4B4-0208CD83D484}"/>
                  </a:ext>
                </a:extLst>
              </p:cNvPr>
              <p:cNvCxnSpPr>
                <a:cxnSpLocks/>
                <a:stCxn id="10" idx="0"/>
                <a:endCxn id="12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1DC98881-7C0A-5DF4-E4E9-7BAC952C514B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035D9-08FB-79F2-E775-D934FD963992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10167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CEFF3D-AF08-3759-FE20-B222814B46A9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6C96D3-5DA3-F9D5-108C-D173C4EDB4D1}"/>
                  </a:ext>
                </a:extLst>
              </p:cNvPr>
              <p:cNvCxnSpPr>
                <a:cxnSpLocks/>
                <a:stCxn id="12" idx="5"/>
                <a:endCxn id="9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A2EC8-30C8-9E37-D56B-037EA6201BFB}"/>
                </a:ext>
              </a:extLst>
            </p:cNvPr>
            <p:cNvSpPr/>
            <p:nvPr/>
          </p:nvSpPr>
          <p:spPr>
            <a:xfrm>
              <a:off x="3264309" y="525317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29682-EB6C-ECC6-DF7A-F4FC85B9E9FC}"/>
                </a:ext>
              </a:extLst>
            </p:cNvPr>
            <p:cNvSpPr/>
            <p:nvPr/>
          </p:nvSpPr>
          <p:spPr>
            <a:xfrm>
              <a:off x="3264308" y="5254651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6E1E1D-9714-FC14-A416-A02EB4754F9C}"/>
                </a:ext>
              </a:extLst>
            </p:cNvPr>
            <p:cNvSpPr/>
            <p:nvPr/>
          </p:nvSpPr>
          <p:spPr>
            <a:xfrm>
              <a:off x="4928464" y="52740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643</TotalTime>
  <Words>130</Words>
  <Application>Microsoft Office PowerPoint</Application>
  <PresentationFormat>On-screen Show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34</cp:revision>
  <dcterms:created xsi:type="dcterms:W3CDTF">2013-01-27T09:14:16Z</dcterms:created>
  <dcterms:modified xsi:type="dcterms:W3CDTF">2026-04-24T09:52:19Z</dcterms:modified>
  <cp:category/>
</cp:coreProperties>
</file>