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8" r:id="rId3"/>
    <p:sldId id="319" r:id="rId4"/>
    <p:sldId id="321" r:id="rId5"/>
    <p:sldId id="313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690221" y="19709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946789" y="1250994"/>
            <a:ext cx="640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EACAF2E-E7CD-2679-A6F5-1DDAE26010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862" y="2694039"/>
            <a:ext cx="4541950" cy="35052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95059" y="637942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EAA30D9-3D28-FA0C-C5FF-F0C4686F1B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FCBACE6-F671-7F63-F8AA-16D96C189615}"/>
              </a:ext>
            </a:extLst>
          </p:cNvPr>
          <p:cNvGrpSpPr/>
          <p:nvPr/>
        </p:nvGrpSpPr>
        <p:grpSpPr>
          <a:xfrm>
            <a:off x="981505" y="49937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DF2CE86-6635-D79B-8950-18F5165022E8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317895-14CD-5641-4E93-B9081548CEFC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10 counters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400C3F8-8756-B792-6F9D-B4D8FF5C8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2086" y="2749135"/>
            <a:ext cx="3141702" cy="47125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0C9AE9D-976F-4AEF-E7F9-71117969FEEA}"/>
              </a:ext>
            </a:extLst>
          </p:cNvPr>
          <p:cNvGrpSpPr/>
          <p:nvPr/>
        </p:nvGrpSpPr>
        <p:grpSpPr>
          <a:xfrm>
            <a:off x="3062594" y="4459596"/>
            <a:ext cx="935154" cy="868141"/>
            <a:chOff x="3271839" y="4651694"/>
            <a:chExt cx="935154" cy="868141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B2F8071D-2B7C-8FAB-0AC3-D1AD4AD6C7A3}"/>
                </a:ext>
              </a:extLst>
            </p:cNvPr>
            <p:cNvSpPr/>
            <p:nvPr/>
          </p:nvSpPr>
          <p:spPr>
            <a:xfrm>
              <a:off x="3491568" y="5105412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7AA0EF7D-6F0D-4D56-147F-9A2B1ECF40D1}"/>
                </a:ext>
              </a:extLst>
            </p:cNvPr>
            <p:cNvSpPr/>
            <p:nvPr/>
          </p:nvSpPr>
          <p:spPr>
            <a:xfrm>
              <a:off x="3271839" y="4651694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886D1C66-6199-DCC6-5CBD-F09885F8C10D}"/>
                </a:ext>
              </a:extLst>
            </p:cNvPr>
            <p:cNvSpPr/>
            <p:nvPr/>
          </p:nvSpPr>
          <p:spPr>
            <a:xfrm>
              <a:off x="3767535" y="4671341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A036182-E86D-F50F-BFFB-6C45FCADF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571" flipH="1">
            <a:off x="4998682" y="3017046"/>
            <a:ext cx="3001176" cy="45017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F8F581-47BA-2128-A679-3D80CB47308E}"/>
              </a:ext>
            </a:extLst>
          </p:cNvPr>
          <p:cNvGrpSpPr/>
          <p:nvPr/>
        </p:nvGrpSpPr>
        <p:grpSpPr>
          <a:xfrm>
            <a:off x="5043953" y="2529804"/>
            <a:ext cx="2551912" cy="414423"/>
            <a:chOff x="4838209" y="2684350"/>
            <a:chExt cx="3083149" cy="496433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3D8745A8-DF57-3BEC-320D-83A5C67A7546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6F89A23A-8476-65A4-409F-5DC109442206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1071F6BB-4FA2-BAEB-ED80-95AE8D7B22CF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ABB69F96-3890-AA70-708B-FB0F30B7A9E6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44B28AC7-ECDF-E125-7196-1C540BC9EFA7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157DFB-16AF-45FF-C1C5-40B76E90BD50}"/>
              </a:ext>
            </a:extLst>
          </p:cNvPr>
          <p:cNvGrpSpPr/>
          <p:nvPr/>
        </p:nvGrpSpPr>
        <p:grpSpPr>
          <a:xfrm>
            <a:off x="981505" y="54454"/>
            <a:ext cx="8775292" cy="2282147"/>
            <a:chOff x="981505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F33DB31B-389D-0F9B-0D6B-9BD08E6AD23E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394E4B-B589-986F-5A41-37927A22C537}"/>
                </a:ext>
              </a:extLst>
            </p:cNvPr>
            <p:cNvSpPr txBox="1"/>
            <p:nvPr/>
          </p:nvSpPr>
          <p:spPr>
            <a:xfrm>
              <a:off x="981505" y="348333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How many counters </a:t>
              </a:r>
            </a:p>
            <a:p>
              <a:pPr algn="ctr"/>
              <a:r>
                <a:rPr lang="en-US" sz="5400" dirty="0"/>
                <a:t>are in my closed hand?</a:t>
              </a:r>
              <a:endParaRPr lang="en-US" sz="5400" dirty="0">
                <a:ln w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B7F5F948-3981-9E3E-E52B-A790C04FE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311" y="2735110"/>
            <a:ext cx="3141702" cy="471255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2CA9F-A7A1-2F83-04B3-8D2E7788497E}"/>
              </a:ext>
            </a:extLst>
          </p:cNvPr>
          <p:cNvGrpSpPr/>
          <p:nvPr/>
        </p:nvGrpSpPr>
        <p:grpSpPr>
          <a:xfrm>
            <a:off x="6143751" y="5134588"/>
            <a:ext cx="967571" cy="414423"/>
            <a:chOff x="499492" y="3572559"/>
            <a:chExt cx="967571" cy="41442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A3BD32C-1C62-7B80-1ACA-DD7A84DA5514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DD5D605F-2CB4-C129-1BFF-7B262D6B129B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7C2C46C-6A21-E4B2-D149-CA795CE8DAFC}"/>
              </a:ext>
            </a:extLst>
          </p:cNvPr>
          <p:cNvGrpSpPr/>
          <p:nvPr/>
        </p:nvGrpSpPr>
        <p:grpSpPr>
          <a:xfrm>
            <a:off x="2427567" y="2529804"/>
            <a:ext cx="2551912" cy="414423"/>
            <a:chOff x="4838209" y="2684350"/>
            <a:chExt cx="3083149" cy="496433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19C8E64-7096-BF0F-079F-598932B7F7F5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B2FE7486-41BC-D968-6C2D-30DF0A8C9716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F2DC8F8E-166E-0482-5FF2-005E7CC0D13E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A0A373B9-9EBE-C307-CA04-8C5BC97AAF76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8AED20E-45BC-66C0-5029-F83A854A7120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DC7B37-9886-86A2-CA07-46D743A5FB97}"/>
              </a:ext>
            </a:extLst>
          </p:cNvPr>
          <p:cNvGrpSpPr/>
          <p:nvPr/>
        </p:nvGrpSpPr>
        <p:grpSpPr>
          <a:xfrm rot="8667955">
            <a:off x="3298416" y="4768704"/>
            <a:ext cx="1391705" cy="784366"/>
            <a:chOff x="3462967" y="4635148"/>
            <a:chExt cx="1391705" cy="784366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7496A6C2-4347-233C-C5C9-2F752007E46D}"/>
                </a:ext>
              </a:extLst>
            </p:cNvPr>
            <p:cNvSpPr/>
            <p:nvPr/>
          </p:nvSpPr>
          <p:spPr>
            <a:xfrm>
              <a:off x="3462967" y="5005091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79F18CC6-692A-76A0-0384-265AA641066B}"/>
                </a:ext>
              </a:extLst>
            </p:cNvPr>
            <p:cNvSpPr/>
            <p:nvPr/>
          </p:nvSpPr>
          <p:spPr>
            <a:xfrm>
              <a:off x="4415214" y="4635148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CA9E0F10-A261-F0D6-5D99-7F0457F71CC0}"/>
                </a:ext>
              </a:extLst>
            </p:cNvPr>
            <p:cNvSpPr/>
            <p:nvPr/>
          </p:nvSpPr>
          <p:spPr>
            <a:xfrm>
              <a:off x="3946630" y="4844453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309AD3-E131-9CD5-AE3C-5DE46B673C01}"/>
              </a:ext>
            </a:extLst>
          </p:cNvPr>
          <p:cNvGrpSpPr/>
          <p:nvPr/>
        </p:nvGrpSpPr>
        <p:grpSpPr>
          <a:xfrm>
            <a:off x="6144508" y="4619770"/>
            <a:ext cx="967571" cy="414423"/>
            <a:chOff x="499492" y="3572559"/>
            <a:chExt cx="967571" cy="414423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3262A7DF-6CE3-9B7D-62A1-F1A73FC9CCFE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40C3CE14-4A53-0E49-483E-3581FA497E19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957D9-5783-FFA9-6CFD-C76BD3294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04FA97-382B-45C5-8BDF-A8BFD71B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2E370C2-17DE-DAED-4043-35B2ED06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1787FD6-14F7-65E5-173A-F6F13F425C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3EFC84C-AA82-1AEC-FD53-CA106454AF6C}"/>
              </a:ext>
            </a:extLst>
          </p:cNvPr>
          <p:cNvGrpSpPr/>
          <p:nvPr/>
        </p:nvGrpSpPr>
        <p:grpSpPr>
          <a:xfrm>
            <a:off x="981505" y="49937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32154CF-9B96-7D15-FD87-EA3CFE8A1123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E83240-BBC1-4DF5-93B0-153F9BE7E46A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10 counters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ED4BB9B-547C-EFAD-A87F-B1B312610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2086" y="2749135"/>
            <a:ext cx="3141702" cy="4712555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8993299-3EE2-A96E-FFA1-6711BEAD10EE}"/>
              </a:ext>
            </a:extLst>
          </p:cNvPr>
          <p:cNvSpPr/>
          <p:nvPr/>
        </p:nvSpPr>
        <p:spPr>
          <a:xfrm>
            <a:off x="3771055" y="4797558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7EC733-CAB2-6ABE-68F9-5AD859EE9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571" flipH="1">
            <a:off x="4998682" y="3017046"/>
            <a:ext cx="3001176" cy="45017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F8BE3E-6788-32D9-89BF-3B8F0872A08D}"/>
              </a:ext>
            </a:extLst>
          </p:cNvPr>
          <p:cNvGrpSpPr/>
          <p:nvPr/>
        </p:nvGrpSpPr>
        <p:grpSpPr>
          <a:xfrm>
            <a:off x="5240131" y="2630977"/>
            <a:ext cx="2551912" cy="414423"/>
            <a:chOff x="4838209" y="2684350"/>
            <a:chExt cx="3083149" cy="496433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CDA5334B-F17C-4324-4CA1-958F30829945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BCFA62D1-1B9E-51FC-2B67-D803BC887185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E425553B-DAD4-8A05-9F82-C8B54ADB742B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2DACAD6-5DFA-68E6-5A14-922151983A85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ACAB9CA9-BD53-8F3F-BCCD-3A6BF8714DB8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69CDA5-4E89-E977-29FA-C653025B358E}"/>
              </a:ext>
            </a:extLst>
          </p:cNvPr>
          <p:cNvGrpSpPr/>
          <p:nvPr/>
        </p:nvGrpSpPr>
        <p:grpSpPr>
          <a:xfrm>
            <a:off x="972361" y="45674"/>
            <a:ext cx="8775292" cy="2282147"/>
            <a:chOff x="981505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C7202A22-2293-0AF1-B845-4B8145B11D7A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57926B-3A50-1B90-B79A-FA4B82D144D4}"/>
                </a:ext>
              </a:extLst>
            </p:cNvPr>
            <p:cNvSpPr txBox="1"/>
            <p:nvPr/>
          </p:nvSpPr>
          <p:spPr>
            <a:xfrm>
              <a:off x="981505" y="348333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How many counters </a:t>
              </a:r>
            </a:p>
            <a:p>
              <a:pPr algn="ctr"/>
              <a:r>
                <a:rPr lang="en-US" sz="5400" dirty="0"/>
                <a:t>are in my closed hand?</a:t>
              </a:r>
              <a:endParaRPr lang="en-US" sz="5400" dirty="0">
                <a:ln w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E3A577EA-EF02-C612-B832-2A0CC0B25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311" y="2735110"/>
            <a:ext cx="3141702" cy="471255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135C2BB-D677-ECF4-F9FD-446502F262D6}"/>
              </a:ext>
            </a:extLst>
          </p:cNvPr>
          <p:cNvGrpSpPr/>
          <p:nvPr/>
        </p:nvGrpSpPr>
        <p:grpSpPr>
          <a:xfrm>
            <a:off x="6318562" y="4296365"/>
            <a:ext cx="988378" cy="867153"/>
            <a:chOff x="499492" y="3572559"/>
            <a:chExt cx="988378" cy="86715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15A7994A-C655-F3E6-2698-C1EBF9B06A68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52DFB828-E32B-A46C-38FE-26AED4A0A64D}"/>
                </a:ext>
              </a:extLst>
            </p:cNvPr>
            <p:cNvSpPr/>
            <p:nvPr/>
          </p:nvSpPr>
          <p:spPr>
            <a:xfrm>
              <a:off x="1048412" y="402528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77B2D4-2D39-D5BC-1DBE-D6347D8F4802}"/>
              </a:ext>
            </a:extLst>
          </p:cNvPr>
          <p:cNvGrpSpPr/>
          <p:nvPr/>
        </p:nvGrpSpPr>
        <p:grpSpPr>
          <a:xfrm>
            <a:off x="5865309" y="4737078"/>
            <a:ext cx="967571" cy="414423"/>
            <a:chOff x="499492" y="3572559"/>
            <a:chExt cx="967571" cy="414423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D2D80E56-8972-C352-8676-C2733CCFCEED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034F8437-EA7E-5C6F-F771-54CBDB70812D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EF633B-6270-54CB-A35C-5FABD1F7C965}"/>
              </a:ext>
            </a:extLst>
          </p:cNvPr>
          <p:cNvGrpSpPr/>
          <p:nvPr/>
        </p:nvGrpSpPr>
        <p:grpSpPr>
          <a:xfrm>
            <a:off x="2603221" y="2649161"/>
            <a:ext cx="2551912" cy="414423"/>
            <a:chOff x="4838209" y="2684350"/>
            <a:chExt cx="3083149" cy="49643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DC12D14D-3AEB-5502-21C7-997AE801513A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BD2DBA31-F868-4C16-81D2-52C572D89829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AC4D7E46-81C0-4612-D674-2FB51524CCE7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9E36E02B-517D-37EC-759E-866E25980B1C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8E1C6D50-2524-A8D3-4BD3-1B0122E01465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411D5E2-2399-06C8-47D3-285F3FC68541}"/>
              </a:ext>
            </a:extLst>
          </p:cNvPr>
          <p:cNvSpPr/>
          <p:nvPr/>
        </p:nvSpPr>
        <p:spPr>
          <a:xfrm>
            <a:off x="3225139" y="4776833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517570-BAC1-2614-D006-AA03ACC62F4F}"/>
              </a:ext>
            </a:extLst>
          </p:cNvPr>
          <p:cNvGrpSpPr/>
          <p:nvPr/>
        </p:nvGrpSpPr>
        <p:grpSpPr>
          <a:xfrm>
            <a:off x="6068534" y="5204510"/>
            <a:ext cx="967571" cy="414423"/>
            <a:chOff x="499492" y="3572559"/>
            <a:chExt cx="967571" cy="414423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FDC1A6E6-CB95-0B27-5AF8-54631D172448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A6FF950C-7E2B-86B0-F89E-1D6845842FD5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F0449A-97F6-9AC7-6788-BBC7C4A2BFB0}"/>
              </a:ext>
            </a:extLst>
          </p:cNvPr>
          <p:cNvGrpSpPr/>
          <p:nvPr/>
        </p:nvGrpSpPr>
        <p:grpSpPr>
          <a:xfrm>
            <a:off x="6631675" y="3917621"/>
            <a:ext cx="624159" cy="831474"/>
            <a:chOff x="842904" y="3155508"/>
            <a:chExt cx="624159" cy="831474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C10ADCD5-1A49-1634-2889-35A953E271EE}"/>
                </a:ext>
              </a:extLst>
            </p:cNvPr>
            <p:cNvSpPr/>
            <p:nvPr/>
          </p:nvSpPr>
          <p:spPr>
            <a:xfrm>
              <a:off x="842904" y="3155508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DFA96CB2-B83A-90E1-EBDD-F16E48AD8E99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38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46AA0-41AE-1F60-1CB3-BE9E54291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41D3B0-2474-B962-7885-E774AD27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8D04945-B381-D5F2-3DBC-7C54CB149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988C3E4-E222-5300-539E-BFD5AD0A43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5CD270C-5B81-9329-9822-4C82A8EB5E7B}"/>
              </a:ext>
            </a:extLst>
          </p:cNvPr>
          <p:cNvGrpSpPr/>
          <p:nvPr/>
        </p:nvGrpSpPr>
        <p:grpSpPr>
          <a:xfrm>
            <a:off x="981505" y="49937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0D0C16F-8C43-815E-E658-09F95398AE7D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0F4742-DB94-6E1E-B4B9-360F85C3A28F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10 counters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0D78ED3-BC60-FE79-5406-5566B315C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2086" y="2749135"/>
            <a:ext cx="3141702" cy="47125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B8B7BFC-9BDF-82B4-D710-C84402023B0D}"/>
              </a:ext>
            </a:extLst>
          </p:cNvPr>
          <p:cNvGrpSpPr/>
          <p:nvPr/>
        </p:nvGrpSpPr>
        <p:grpSpPr>
          <a:xfrm>
            <a:off x="3080641" y="4606286"/>
            <a:ext cx="935154" cy="868141"/>
            <a:chOff x="3271839" y="4651694"/>
            <a:chExt cx="935154" cy="868141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4FBBBA0B-EB19-4B42-4329-A0F939A8ECAC}"/>
                </a:ext>
              </a:extLst>
            </p:cNvPr>
            <p:cNvSpPr/>
            <p:nvPr/>
          </p:nvSpPr>
          <p:spPr>
            <a:xfrm>
              <a:off x="3491568" y="5105412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18335F50-0837-28DC-7425-852D99572EA0}"/>
                </a:ext>
              </a:extLst>
            </p:cNvPr>
            <p:cNvSpPr/>
            <p:nvPr/>
          </p:nvSpPr>
          <p:spPr>
            <a:xfrm>
              <a:off x="3271839" y="4651694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8C7414E-117A-4B01-577C-511A5CCD6B7D}"/>
                </a:ext>
              </a:extLst>
            </p:cNvPr>
            <p:cNvSpPr/>
            <p:nvPr/>
          </p:nvSpPr>
          <p:spPr>
            <a:xfrm>
              <a:off x="3767535" y="4671341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0973D25-BD67-5DEA-2D75-BABEBF6CB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571" flipH="1">
            <a:off x="4998682" y="3017046"/>
            <a:ext cx="3001176" cy="45017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0B3DE45-BF7E-7775-6E77-D4092FD0A1D8}"/>
              </a:ext>
            </a:extLst>
          </p:cNvPr>
          <p:cNvGrpSpPr/>
          <p:nvPr/>
        </p:nvGrpSpPr>
        <p:grpSpPr>
          <a:xfrm>
            <a:off x="5043953" y="2529804"/>
            <a:ext cx="2551912" cy="414423"/>
            <a:chOff x="4838209" y="2684350"/>
            <a:chExt cx="3083149" cy="496433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771C6A80-1B69-B9F7-F22F-A6C6F5ED54C5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9C31B330-F6DA-C03F-C2F5-C7840505E919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9E2D5C39-5C99-C263-CC1C-48E68288768C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EBE90864-7024-8F9A-16CB-E76C28B91C4E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C280A663-7F08-BE8B-F6DA-48815F38D471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6BBE1E-F3D7-5E5F-E13E-794EEFCE179B}"/>
              </a:ext>
            </a:extLst>
          </p:cNvPr>
          <p:cNvGrpSpPr/>
          <p:nvPr/>
        </p:nvGrpSpPr>
        <p:grpSpPr>
          <a:xfrm>
            <a:off x="981505" y="54454"/>
            <a:ext cx="8775292" cy="2282147"/>
            <a:chOff x="981505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BDEF6888-BE01-469C-959D-3048EEDF9925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905D15-AAE9-9F99-78CB-CE3EBB206E83}"/>
                </a:ext>
              </a:extLst>
            </p:cNvPr>
            <p:cNvSpPr txBox="1"/>
            <p:nvPr/>
          </p:nvSpPr>
          <p:spPr>
            <a:xfrm>
              <a:off x="981505" y="348333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How many counters </a:t>
              </a:r>
            </a:p>
            <a:p>
              <a:pPr algn="ctr"/>
              <a:r>
                <a:rPr lang="en-US" sz="5400" dirty="0"/>
                <a:t>are in my closed hand?</a:t>
              </a:r>
              <a:endParaRPr lang="en-US" sz="5400" dirty="0">
                <a:ln w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48502754-A71D-4991-A5C3-9C4881B72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311" y="2735110"/>
            <a:ext cx="3141702" cy="471255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9D69BCF-A94B-97E7-D640-6DD3616A3612}"/>
              </a:ext>
            </a:extLst>
          </p:cNvPr>
          <p:cNvGrpSpPr/>
          <p:nvPr/>
        </p:nvGrpSpPr>
        <p:grpSpPr>
          <a:xfrm>
            <a:off x="6113335" y="5105412"/>
            <a:ext cx="967571" cy="414423"/>
            <a:chOff x="499492" y="3572559"/>
            <a:chExt cx="967571" cy="41442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376E495C-DBD9-4DA6-DC11-94D8F82A97C3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A3EC1E85-9738-C4D5-2DE4-23BC697D1E71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DF91A53-5D7E-D995-2192-4ABDE705B41B}"/>
              </a:ext>
            </a:extLst>
          </p:cNvPr>
          <p:cNvGrpSpPr/>
          <p:nvPr/>
        </p:nvGrpSpPr>
        <p:grpSpPr>
          <a:xfrm>
            <a:off x="2427567" y="2529804"/>
            <a:ext cx="2551912" cy="414423"/>
            <a:chOff x="4838209" y="2684350"/>
            <a:chExt cx="3083149" cy="496433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214BA07-5EEC-B84F-B83E-DDF351F326F4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94A1EC6B-B14B-031F-6369-EBE18D632C9A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C6FEB7AC-F2B1-04F3-5231-ADDD5367BF77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551A8ED-ADF1-44D6-FC83-7E7F0DD31A84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EC89DA0-457E-E620-7BF1-87DBA69439A6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CA95EA-9BBA-F91A-444D-BC030CCB0323}"/>
              </a:ext>
            </a:extLst>
          </p:cNvPr>
          <p:cNvGrpSpPr/>
          <p:nvPr/>
        </p:nvGrpSpPr>
        <p:grpSpPr>
          <a:xfrm rot="8667955">
            <a:off x="3680514" y="4834476"/>
            <a:ext cx="923121" cy="575061"/>
            <a:chOff x="3462967" y="4844453"/>
            <a:chExt cx="923121" cy="575061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B361358B-01E7-1DA7-B244-1B04D7529B8E}"/>
                </a:ext>
              </a:extLst>
            </p:cNvPr>
            <p:cNvSpPr/>
            <p:nvPr/>
          </p:nvSpPr>
          <p:spPr>
            <a:xfrm>
              <a:off x="3462967" y="5005091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038BC07E-61F1-7800-EEC2-C5FC5E4505FD}"/>
                </a:ext>
              </a:extLst>
            </p:cNvPr>
            <p:cNvSpPr/>
            <p:nvPr/>
          </p:nvSpPr>
          <p:spPr>
            <a:xfrm>
              <a:off x="3946630" y="4844453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1E351F-70DB-5D53-18B3-41AE51A49E93}"/>
              </a:ext>
            </a:extLst>
          </p:cNvPr>
          <p:cNvGrpSpPr/>
          <p:nvPr/>
        </p:nvGrpSpPr>
        <p:grpSpPr>
          <a:xfrm>
            <a:off x="5893607" y="4604268"/>
            <a:ext cx="967571" cy="414423"/>
            <a:chOff x="499492" y="3572559"/>
            <a:chExt cx="967571" cy="414423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9CC781C6-1DDC-41C4-7A1B-7F9CC8C7ABE6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AFB3F71C-633A-0F94-51F3-8D274FB4932B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3CC1C4B8-E014-A15B-5155-E3946A2590F3}"/>
              </a:ext>
            </a:extLst>
          </p:cNvPr>
          <p:cNvSpPr/>
          <p:nvPr/>
        </p:nvSpPr>
        <p:spPr>
          <a:xfrm>
            <a:off x="6921303" y="4606286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1C68C3-D0DD-BB22-A118-F633A0663826}"/>
              </a:ext>
            </a:extLst>
          </p:cNvPr>
          <p:cNvSpPr txBox="1"/>
          <p:nvPr/>
        </p:nvSpPr>
        <p:spPr>
          <a:xfrm>
            <a:off x="1475630" y="1167947"/>
            <a:ext cx="6681019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Work in pairs.</a:t>
            </a:r>
            <a:br>
              <a:rPr lang="en-US" sz="3600" dirty="0"/>
            </a:br>
            <a:r>
              <a:rPr lang="en-US" sz="3600" dirty="0"/>
              <a:t>Take 10 counters.</a:t>
            </a:r>
            <a:br>
              <a:rPr lang="en-US" sz="3600" dirty="0"/>
            </a:br>
            <a:r>
              <a:rPr lang="en-US" sz="3600" dirty="0"/>
              <a:t>Hide some in each hand.</a:t>
            </a:r>
            <a:br>
              <a:rPr lang="en-US" sz="3600" dirty="0"/>
            </a:br>
            <a:r>
              <a:rPr lang="en-US" sz="3600" dirty="0"/>
              <a:t>Show one hand.</a:t>
            </a:r>
            <a:br>
              <a:rPr lang="en-US" sz="3600" dirty="0"/>
            </a:br>
            <a:r>
              <a:rPr lang="en-US" sz="3600" dirty="0"/>
              <a:t>Your partner says how many are in the other hand.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6161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797293" y="1782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92" y="133741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129097" y="1079180"/>
            <a:ext cx="6851960" cy="2129413"/>
          </a:xfrm>
          <a:prstGeom prst="wedgeRoundRectCallout">
            <a:avLst>
              <a:gd name="adj1" fmla="val -65141"/>
              <a:gd name="adj2" fmla="val 105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18651" y="1235916"/>
            <a:ext cx="8775292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If I start with 10 counters </a:t>
            </a:r>
          </a:p>
          <a:p>
            <a:pPr algn="ctr"/>
            <a:r>
              <a:rPr lang="en-US" sz="3600" dirty="0"/>
              <a:t>and have 3 in one hand, </a:t>
            </a:r>
          </a:p>
          <a:p>
            <a:pPr algn="ctr"/>
            <a:r>
              <a:rPr lang="en-US" sz="3600" dirty="0"/>
              <a:t>there must be 5 in the other hand.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CA08D3-D9CC-F534-CE96-99B5A1E28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46A3C7E-00E8-F15C-A115-7B89FE7E5E79}"/>
              </a:ext>
            </a:extLst>
          </p:cNvPr>
          <p:cNvGrpSpPr/>
          <p:nvPr/>
        </p:nvGrpSpPr>
        <p:grpSpPr>
          <a:xfrm>
            <a:off x="-124808" y="2811743"/>
            <a:ext cx="5394334" cy="4834886"/>
            <a:chOff x="1813414" y="2683924"/>
            <a:chExt cx="5394334" cy="48348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869881-CD5A-344E-AA16-DCE013B2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813414" y="2683924"/>
              <a:ext cx="3141702" cy="4712555"/>
            </a:xfrm>
            <a:prstGeom prst="rect">
              <a:avLst/>
            </a:prstGeom>
          </p:spPr>
        </p:pic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18620E84-96C1-EF2B-8A52-6C82D0AA4997}"/>
                </a:ext>
              </a:extLst>
            </p:cNvPr>
            <p:cNvSpPr/>
            <p:nvPr/>
          </p:nvSpPr>
          <p:spPr>
            <a:xfrm>
              <a:off x="2898689" y="4726907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6B99DB85-4A56-4322-1D89-117E06FC8214}"/>
                </a:ext>
              </a:extLst>
            </p:cNvPr>
            <p:cNvSpPr/>
            <p:nvPr/>
          </p:nvSpPr>
          <p:spPr>
            <a:xfrm>
              <a:off x="3332613" y="4519695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B9B644F4-A366-C2A6-4FCF-8FB7BA2376AE}"/>
                </a:ext>
              </a:extLst>
            </p:cNvPr>
            <p:cNvSpPr/>
            <p:nvPr/>
          </p:nvSpPr>
          <p:spPr>
            <a:xfrm>
              <a:off x="3384265" y="4997288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F0A1D2-93AA-0812-70AD-E3B70BA1B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64571" flipH="1">
              <a:off x="4206572" y="3017046"/>
              <a:ext cx="3001176" cy="4501764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1774F92-A566-DD5E-3FED-36648F96EE19}"/>
              </a:ext>
            </a:extLst>
          </p:cNvPr>
          <p:cNvSpPr/>
          <p:nvPr/>
        </p:nvSpPr>
        <p:spPr>
          <a:xfrm>
            <a:off x="4840620" y="3563252"/>
            <a:ext cx="38117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  <a:r>
              <a:rPr lang="en-GB" sz="4400" b="1" dirty="0"/>
              <a:t>Can you explain why?</a:t>
            </a: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555</TotalTime>
  <Words>119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36</cp:revision>
  <dcterms:created xsi:type="dcterms:W3CDTF">2013-01-27T09:14:16Z</dcterms:created>
  <dcterms:modified xsi:type="dcterms:W3CDTF">2026-04-24T10:11:52Z</dcterms:modified>
  <cp:category/>
</cp:coreProperties>
</file>