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15" r:id="rId3"/>
    <p:sldId id="323" r:id="rId4"/>
    <p:sldId id="321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1FF47-0004-FB33-CDF6-8D88F5427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4187E3-B216-BEC3-A61A-E7FE4DF418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7F5D02-9605-E477-4588-A75410727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DE4DD-0B6E-E967-765D-5B31A1B51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44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746832" y="174564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517B19B-7092-85B2-C030-04596C3795A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1411" y="2174324"/>
            <a:ext cx="3622177" cy="3823409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4082141" y="6314104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751E1-2F39-4049-0FB7-FC9E807E9A75}"/>
              </a:ext>
            </a:extLst>
          </p:cNvPr>
          <p:cNvSpPr txBox="1"/>
          <p:nvPr/>
        </p:nvSpPr>
        <p:spPr>
          <a:xfrm>
            <a:off x="1946789" y="1250994"/>
            <a:ext cx="640676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 the missing part.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79AFF3F-D6DD-237C-3CD8-66FCBA55F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EAA30D9-3D28-FA0C-C5FF-F0C4686F1BA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BA157DFB-16AF-45FF-C1C5-40B76E90BD50}"/>
              </a:ext>
            </a:extLst>
          </p:cNvPr>
          <p:cNvGrpSpPr/>
          <p:nvPr/>
        </p:nvGrpSpPr>
        <p:grpSpPr>
          <a:xfrm>
            <a:off x="913225" y="96698"/>
            <a:ext cx="8775292" cy="2282147"/>
            <a:chOff x="950879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F33DB31B-389D-0F9B-0D6B-9BD08E6AD23E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D394E4B-B589-986F-5A41-37927A22C537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whole is 10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67BEB2C-5259-6F07-F061-E076CDCF7824}"/>
              </a:ext>
            </a:extLst>
          </p:cNvPr>
          <p:cNvGrpSpPr/>
          <p:nvPr/>
        </p:nvGrpSpPr>
        <p:grpSpPr>
          <a:xfrm>
            <a:off x="1940538" y="2606185"/>
            <a:ext cx="5409412" cy="785909"/>
            <a:chOff x="1940538" y="2606185"/>
            <a:chExt cx="5409412" cy="78590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06DAC7-EE2F-6002-700D-E0DB837105F4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323DE36-3771-49DB-CCF7-346149293E53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785909"/>
              <a:chOff x="3642654" y="2606185"/>
              <a:chExt cx="3707296" cy="785909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7D1D453-7770-BCA7-5E47-3325B64D17DC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E5637B7-4DA5-BF07-61DD-E54E1106A226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6206C87-BFCF-5406-8A0E-0C9AFC12F4B0}"/>
                  </a:ext>
                </a:extLst>
              </p:cNvPr>
              <p:cNvSpPr/>
              <p:nvPr/>
            </p:nvSpPr>
            <p:spPr>
              <a:xfrm>
                <a:off x="5895445" y="2630347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4036451-D93A-1D5C-0630-D19F968B4DC5}"/>
              </a:ext>
            </a:extLst>
          </p:cNvPr>
          <p:cNvGrpSpPr/>
          <p:nvPr/>
        </p:nvGrpSpPr>
        <p:grpSpPr>
          <a:xfrm>
            <a:off x="339365" y="3405651"/>
            <a:ext cx="8817656" cy="2935265"/>
            <a:chOff x="-1153628" y="3419104"/>
            <a:chExt cx="8817656" cy="2935265"/>
          </a:xfrm>
        </p:grpSpPr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EC1876C5-2F25-2537-5350-DFF28E5781E6}"/>
                </a:ext>
              </a:extLst>
            </p:cNvPr>
            <p:cNvSpPr/>
            <p:nvPr/>
          </p:nvSpPr>
          <p:spPr>
            <a:xfrm rot="5400000">
              <a:off x="2873272" y="198358"/>
              <a:ext cx="447367" cy="850116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8491617-4469-DDD7-7B44-EA90A97D2AD6}"/>
                </a:ext>
              </a:extLst>
            </p:cNvPr>
            <p:cNvGrpSpPr/>
            <p:nvPr/>
          </p:nvGrpSpPr>
          <p:grpSpPr>
            <a:xfrm>
              <a:off x="5234094" y="3981747"/>
              <a:ext cx="2419772" cy="2365200"/>
              <a:chOff x="4936281" y="497806"/>
              <a:chExt cx="2419772" cy="236520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D797B5E-BFEC-995D-6FF8-CF5412E81D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36281" y="497806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8D702B8-0037-BA60-1CC2-26FDBF088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9254" y="497806"/>
                <a:ext cx="1576799" cy="236520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70124FF-809D-EDC3-4F9A-CC2C17D0EF5D}"/>
                </a:ext>
              </a:extLst>
            </p:cNvPr>
            <p:cNvGrpSpPr/>
            <p:nvPr/>
          </p:nvGrpSpPr>
          <p:grpSpPr>
            <a:xfrm>
              <a:off x="2703774" y="3981747"/>
              <a:ext cx="3273429" cy="2372622"/>
              <a:chOff x="2405961" y="497806"/>
              <a:chExt cx="3273429" cy="2372622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83EF201C-BA55-7EC8-BA79-BC3A26FDED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FC1552B9-594D-19DD-5E5D-439BCBA4E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2A0D743-1217-FE44-2F5E-1717CF171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02124" y="504528"/>
                <a:ext cx="1577266" cy="2365900"/>
              </a:xfrm>
              <a:prstGeom prst="rect">
                <a:avLst/>
              </a:prstGeom>
            </p:spPr>
          </p:pic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0775B54-D360-3EAC-CE21-A177DBC35D2D}"/>
                </a:ext>
              </a:extLst>
            </p:cNvPr>
            <p:cNvSpPr txBox="1"/>
            <p:nvPr/>
          </p:nvSpPr>
          <p:spPr>
            <a:xfrm>
              <a:off x="2281759" y="3419104"/>
              <a:ext cx="1630392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Whole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3E8A761-9C66-B220-B101-22456A0A1C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43322" y="3983893"/>
              <a:ext cx="1577266" cy="23659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2CC0B5A-1CE2-6175-78EE-20DF1B6DE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6762" y="3983893"/>
              <a:ext cx="1577266" cy="236590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749B0B5-AE47-50AE-C0BD-1A3AAD254766}"/>
              </a:ext>
            </a:extLst>
          </p:cNvPr>
          <p:cNvGrpSpPr/>
          <p:nvPr/>
        </p:nvGrpSpPr>
        <p:grpSpPr>
          <a:xfrm>
            <a:off x="913225" y="96698"/>
            <a:ext cx="8775292" cy="2282147"/>
            <a:chOff x="950879" y="49937"/>
            <a:chExt cx="8775292" cy="2282147"/>
          </a:xfrm>
        </p:grpSpPr>
        <p:sp>
          <p:nvSpPr>
            <p:cNvPr id="74" name="Speech Bubble: Rectangle with Corners Rounded 73">
              <a:extLst>
                <a:ext uri="{FF2B5EF4-FFF2-40B4-BE49-F238E27FC236}">
                  <a16:creationId xmlns:a16="http://schemas.microsoft.com/office/drawing/2014/main" id="{FFB2AD37-7146-70AC-690D-B8AE8D0F14DE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806241F-0F52-9409-2382-D93DD0366475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3 is a part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CF8269E-ECB7-57E3-C5A5-C3699021BED7}"/>
              </a:ext>
            </a:extLst>
          </p:cNvPr>
          <p:cNvGrpSpPr/>
          <p:nvPr/>
        </p:nvGrpSpPr>
        <p:grpSpPr>
          <a:xfrm>
            <a:off x="913225" y="96698"/>
            <a:ext cx="8775292" cy="2282147"/>
            <a:chOff x="1158114" y="174287"/>
            <a:chExt cx="8775292" cy="2282147"/>
          </a:xfrm>
        </p:grpSpPr>
        <p:sp>
          <p:nvSpPr>
            <p:cNvPr id="77" name="Speech Bubble: Rectangle with Corners Rounded 76">
              <a:extLst>
                <a:ext uri="{FF2B5EF4-FFF2-40B4-BE49-F238E27FC236}">
                  <a16:creationId xmlns:a16="http://schemas.microsoft.com/office/drawing/2014/main" id="{8A31B472-8D87-FD6B-DEAD-EC6B0C1213B9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322DD14-D1FD-8116-D40E-795A973AAF25}"/>
                </a:ext>
              </a:extLst>
            </p:cNvPr>
            <p:cNvSpPr txBox="1"/>
            <p:nvPr/>
          </p:nvSpPr>
          <p:spPr>
            <a:xfrm>
              <a:off x="1158114" y="84484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other part is 7</a:t>
              </a:r>
              <a:endParaRPr lang="en-US" sz="5400" dirty="0">
                <a:ln w="0"/>
              </a:endParaRP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E0BEAEC2-3452-626C-1D71-D8882FD860D4}"/>
              </a:ext>
            </a:extLst>
          </p:cNvPr>
          <p:cNvSpPr/>
          <p:nvPr/>
        </p:nvSpPr>
        <p:spPr>
          <a:xfrm>
            <a:off x="5204021" y="2623670"/>
            <a:ext cx="558800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55DA688-6E8E-A506-FA9D-23204F6AE40E}"/>
              </a:ext>
            </a:extLst>
          </p:cNvPr>
          <p:cNvGrpSpPr/>
          <p:nvPr/>
        </p:nvGrpSpPr>
        <p:grpSpPr>
          <a:xfrm>
            <a:off x="913225" y="96698"/>
            <a:ext cx="8775292" cy="2282147"/>
            <a:chOff x="1158114" y="174287"/>
            <a:chExt cx="8775292" cy="2282147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0EF53537-124D-4DC4-F217-D7AD5EBB7A35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2ECE89E-8A05-11A0-DC57-75617CC9718C}"/>
                </a:ext>
              </a:extLst>
            </p:cNvPr>
            <p:cNvSpPr txBox="1"/>
            <p:nvPr/>
          </p:nvSpPr>
          <p:spPr>
            <a:xfrm>
              <a:off x="1158114" y="373282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So,</a:t>
              </a:r>
            </a:p>
            <a:p>
              <a:pPr algn="ctr"/>
              <a:r>
                <a:rPr lang="en-US" sz="5400" dirty="0">
                  <a:ln w="0"/>
                </a:rPr>
                <a:t>? = 7</a:t>
              </a:r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206C55C-773F-5C81-3AE7-A10EB96F2B55}"/>
              </a:ext>
            </a:extLst>
          </p:cNvPr>
          <p:cNvGrpSpPr/>
          <p:nvPr/>
        </p:nvGrpSpPr>
        <p:grpSpPr>
          <a:xfrm>
            <a:off x="-29194" y="3968294"/>
            <a:ext cx="4960254" cy="2368046"/>
            <a:chOff x="2703774" y="3981747"/>
            <a:chExt cx="4960254" cy="236804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DE1C74D-E6F0-507D-BE30-9A5AD2475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77067" y="3981747"/>
              <a:ext cx="1576799" cy="236520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51CFFE-78B0-E3A8-C78A-6C831975EDE5}"/>
                </a:ext>
              </a:extLst>
            </p:cNvPr>
            <p:cNvGrpSpPr/>
            <p:nvPr/>
          </p:nvGrpSpPr>
          <p:grpSpPr>
            <a:xfrm>
              <a:off x="2703774" y="3981747"/>
              <a:ext cx="3264146" cy="2365900"/>
              <a:chOff x="2405961" y="497806"/>
              <a:chExt cx="3264146" cy="236590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72F2650D-80A1-7CE3-0B84-1D4B5AD84F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C677117-EC38-6E3B-011D-177B542D85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347A1C5F-FA4A-3B97-CE15-5FF6A4B83C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DACC5E2-1D8F-8867-FBC2-9FBF8A641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42892" y="3981747"/>
              <a:ext cx="1577266" cy="23659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FDACE6E-320A-120A-3EA7-2C9CB61D1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6762" y="3983893"/>
              <a:ext cx="1577266" cy="2365900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B1A75E7-5096-D7F6-9E85-FD0AF90D6AEC}"/>
              </a:ext>
            </a:extLst>
          </p:cNvPr>
          <p:cNvGrpSpPr/>
          <p:nvPr/>
        </p:nvGrpSpPr>
        <p:grpSpPr>
          <a:xfrm>
            <a:off x="286675" y="3958867"/>
            <a:ext cx="8857741" cy="2848709"/>
            <a:chOff x="286675" y="3958822"/>
            <a:chExt cx="8857741" cy="284870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EFA17D1-21A7-C977-CB69-B926F95187D5}"/>
                </a:ext>
              </a:extLst>
            </p:cNvPr>
            <p:cNvGrpSpPr/>
            <p:nvPr/>
          </p:nvGrpSpPr>
          <p:grpSpPr>
            <a:xfrm>
              <a:off x="286675" y="3968294"/>
              <a:ext cx="8470826" cy="2839237"/>
              <a:chOff x="-2540493" y="3142133"/>
              <a:chExt cx="8470826" cy="2839237"/>
            </a:xfrm>
          </p:grpSpPr>
          <p:sp>
            <p:nvSpPr>
              <p:cNvPr id="61" name="Left Brace 60">
                <a:extLst>
                  <a:ext uri="{FF2B5EF4-FFF2-40B4-BE49-F238E27FC236}">
                    <a16:creationId xmlns:a16="http://schemas.microsoft.com/office/drawing/2014/main" id="{44A9054E-7CB5-8C47-F555-F7628CB3ADC8}"/>
                  </a:ext>
                </a:extLst>
              </p:cNvPr>
              <p:cNvSpPr/>
              <p:nvPr/>
            </p:nvSpPr>
            <p:spPr>
              <a:xfrm rot="16200000">
                <a:off x="-1467402" y="3799837"/>
                <a:ext cx="447367" cy="2593549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Left Brace 61">
                <a:extLst>
                  <a:ext uri="{FF2B5EF4-FFF2-40B4-BE49-F238E27FC236}">
                    <a16:creationId xmlns:a16="http://schemas.microsoft.com/office/drawing/2014/main" id="{48E84E44-9448-CBE8-44C9-702FF3FF6038}"/>
                  </a:ext>
                </a:extLst>
              </p:cNvPr>
              <p:cNvSpPr/>
              <p:nvPr/>
            </p:nvSpPr>
            <p:spPr>
              <a:xfrm rot="16200000">
                <a:off x="2781997" y="2171960"/>
                <a:ext cx="447367" cy="5849305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FDCF630B-2E76-A2FE-5E44-B07C4D8ADB04}"/>
                  </a:ext>
                </a:extLst>
              </p:cNvPr>
              <p:cNvGrpSpPr/>
              <p:nvPr/>
            </p:nvGrpSpPr>
            <p:grpSpPr>
              <a:xfrm>
                <a:off x="-313651" y="3142133"/>
                <a:ext cx="2420812" cy="2369684"/>
                <a:chOff x="4926097" y="497806"/>
                <a:chExt cx="2420812" cy="2369684"/>
              </a:xfrm>
            </p:grpSpPr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96BE116F-D159-FD4D-F49D-3610DBA3E3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926097" y="502290"/>
                  <a:ext cx="1576799" cy="2365200"/>
                </a:xfrm>
                <a:prstGeom prst="rect">
                  <a:avLst/>
                </a:prstGeom>
              </p:spPr>
            </p:pic>
            <p:pic>
              <p:nvPicPr>
                <p:cNvPr id="72" name="Picture 71">
                  <a:extLst>
                    <a:ext uri="{FF2B5EF4-FFF2-40B4-BE49-F238E27FC236}">
                      <a16:creationId xmlns:a16="http://schemas.microsoft.com/office/drawing/2014/main" id="{1D0D2549-8A24-BFFA-3F5C-838D5BD100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70110" y="497806"/>
                  <a:ext cx="1576799" cy="2365200"/>
                </a:xfrm>
                <a:prstGeom prst="rect">
                  <a:avLst/>
                </a:prstGeom>
              </p:spPr>
            </p:pic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D75B25B-4228-63E8-11A7-9A8F21C0284C}"/>
                  </a:ext>
                </a:extLst>
              </p:cNvPr>
              <p:cNvSpPr txBox="1"/>
              <p:nvPr/>
            </p:nvSpPr>
            <p:spPr>
              <a:xfrm>
                <a:off x="-1787457" y="5014844"/>
                <a:ext cx="1108243" cy="920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dirty="0"/>
                  <a:t>3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3EA37F1-36A1-F958-7492-44840BA0A048}"/>
                  </a:ext>
                </a:extLst>
              </p:cNvPr>
              <p:cNvSpPr txBox="1"/>
              <p:nvPr/>
            </p:nvSpPr>
            <p:spPr>
              <a:xfrm>
                <a:off x="2469687" y="5061118"/>
                <a:ext cx="1108243" cy="920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dirty="0"/>
                  <a:t>?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5E632BD-619F-4344-A708-CE523867DB2F}"/>
                </a:ext>
              </a:extLst>
            </p:cNvPr>
            <p:cNvGrpSpPr/>
            <p:nvPr/>
          </p:nvGrpSpPr>
          <p:grpSpPr>
            <a:xfrm>
              <a:off x="4195258" y="3973061"/>
              <a:ext cx="2428916" cy="2365200"/>
              <a:chOff x="2676101" y="4111550"/>
              <a:chExt cx="2428916" cy="2365200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1F82546A-B6C8-3DE7-BDF5-E21FE05382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6101" y="4111550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9AE8767-570C-A21C-75B0-544621D246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8218" y="4111550"/>
                <a:ext cx="1576799" cy="2365200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7E437AA-FDE2-03CF-93F5-4BE52A7DF30D}"/>
                </a:ext>
              </a:extLst>
            </p:cNvPr>
            <p:cNvGrpSpPr/>
            <p:nvPr/>
          </p:nvGrpSpPr>
          <p:grpSpPr>
            <a:xfrm>
              <a:off x="5893809" y="3974900"/>
              <a:ext cx="2419772" cy="2365200"/>
              <a:chOff x="2676101" y="4120694"/>
              <a:chExt cx="2419772" cy="2365200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5C11FED1-6460-C67A-3B85-7FBC5E5100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6101" y="4120694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7002DAB8-86B7-D768-B634-C3C1C8DEF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9074" y="4120694"/>
                <a:ext cx="1576799" cy="236520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93D060A-2CD2-B300-A9D7-832C3CB6E51B}"/>
                </a:ext>
              </a:extLst>
            </p:cNvPr>
            <p:cNvGrpSpPr/>
            <p:nvPr/>
          </p:nvGrpSpPr>
          <p:grpSpPr>
            <a:xfrm>
              <a:off x="6724644" y="3958822"/>
              <a:ext cx="2419772" cy="2374344"/>
              <a:chOff x="2676101" y="4120694"/>
              <a:chExt cx="2419772" cy="2374344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F063F742-2D9F-8D2E-F791-F91CFBD56A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6101" y="4120694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2CCF8203-5259-9710-C080-F003FDFACE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9074" y="4129838"/>
                <a:ext cx="1576799" cy="2365200"/>
              </a:xfrm>
              <a:prstGeom prst="rect">
                <a:avLst/>
              </a:prstGeom>
            </p:spPr>
          </p:pic>
        </p:grp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A66B5EE4-5606-A057-8131-8DAF31E2F7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3421" y="6186777"/>
            <a:ext cx="704948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6BA26B-FFE5-6930-3674-139C3DB91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60751F68-B9C8-A184-69BB-48934314A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4F752122-67D4-69CD-7B62-9E5694DAAF0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422" y="1537705"/>
            <a:ext cx="1807426" cy="1394862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EAB68AA-4607-0F63-25B0-6AA1E5C11F51}"/>
              </a:ext>
            </a:extLst>
          </p:cNvPr>
          <p:cNvGrpSpPr/>
          <p:nvPr/>
        </p:nvGrpSpPr>
        <p:grpSpPr>
          <a:xfrm>
            <a:off x="913225" y="96698"/>
            <a:ext cx="8775292" cy="2282147"/>
            <a:chOff x="950879" y="49937"/>
            <a:chExt cx="8775292" cy="2282147"/>
          </a:xfrm>
        </p:grpSpPr>
        <p:sp>
          <p:nvSpPr>
            <p:cNvPr id="34" name="Speech Bubble: Rectangle with Corners Rounded 33">
              <a:extLst>
                <a:ext uri="{FF2B5EF4-FFF2-40B4-BE49-F238E27FC236}">
                  <a16:creationId xmlns:a16="http://schemas.microsoft.com/office/drawing/2014/main" id="{DAA63666-7F79-DCC0-42E2-4D8BEF213443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1418E91-8489-C4A8-305E-EBCCC8507119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whole is 10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E4363BCD-F52F-0974-79A6-9B28522B056E}"/>
              </a:ext>
            </a:extLst>
          </p:cNvPr>
          <p:cNvGrpSpPr/>
          <p:nvPr/>
        </p:nvGrpSpPr>
        <p:grpSpPr>
          <a:xfrm>
            <a:off x="1940538" y="2602732"/>
            <a:ext cx="5409412" cy="789362"/>
            <a:chOff x="1940538" y="2602732"/>
            <a:chExt cx="5409412" cy="78936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4B04DCE-3824-9722-0894-10F03A48DC26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FBF323C-C5D0-20AF-2E88-1DD0DFDE250F}"/>
                </a:ext>
              </a:extLst>
            </p:cNvPr>
            <p:cNvGrpSpPr/>
            <p:nvPr/>
          </p:nvGrpSpPr>
          <p:grpSpPr>
            <a:xfrm>
              <a:off x="3518955" y="2602732"/>
              <a:ext cx="3830995" cy="789362"/>
              <a:chOff x="3518955" y="2602732"/>
              <a:chExt cx="3830995" cy="789362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A97B994-4600-FC27-8095-165289564F53}"/>
                  </a:ext>
                </a:extLst>
              </p:cNvPr>
              <p:cNvSpPr/>
              <p:nvPr/>
            </p:nvSpPr>
            <p:spPr>
              <a:xfrm>
                <a:off x="3518955" y="2602732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75D5665-C354-6BA7-AB2C-484C507B8EB5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+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743DED1-AB0B-32EE-B1F5-CA01839D7C5C}"/>
                  </a:ext>
                </a:extLst>
              </p:cNvPr>
              <p:cNvSpPr/>
              <p:nvPr/>
            </p:nvSpPr>
            <p:spPr>
              <a:xfrm>
                <a:off x="5895445" y="2630347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10</a:t>
                </a: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028F47-5FA5-F59F-9DAF-D348D86ACC23}"/>
              </a:ext>
            </a:extLst>
          </p:cNvPr>
          <p:cNvGrpSpPr/>
          <p:nvPr/>
        </p:nvGrpSpPr>
        <p:grpSpPr>
          <a:xfrm>
            <a:off x="339365" y="3405651"/>
            <a:ext cx="8817656" cy="2935265"/>
            <a:chOff x="-1153628" y="3419104"/>
            <a:chExt cx="8817656" cy="2935265"/>
          </a:xfrm>
        </p:grpSpPr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56B47F28-4111-378E-834D-860D59AAC12C}"/>
                </a:ext>
              </a:extLst>
            </p:cNvPr>
            <p:cNvSpPr/>
            <p:nvPr/>
          </p:nvSpPr>
          <p:spPr>
            <a:xfrm rot="5400000">
              <a:off x="2873272" y="198358"/>
              <a:ext cx="447367" cy="8501168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500E816-14F3-4FF0-F308-DBE4CF7256EA}"/>
                </a:ext>
              </a:extLst>
            </p:cNvPr>
            <p:cNvGrpSpPr/>
            <p:nvPr/>
          </p:nvGrpSpPr>
          <p:grpSpPr>
            <a:xfrm>
              <a:off x="5234094" y="3981747"/>
              <a:ext cx="2419772" cy="2365200"/>
              <a:chOff x="4936281" y="497806"/>
              <a:chExt cx="2419772" cy="2365200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3587294-B9DF-0AF9-955A-F1387BED8C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36281" y="497806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C9F455A-8BF2-0D3A-B162-3291061FA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79254" y="497806"/>
                <a:ext cx="1576799" cy="236520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7501796-5B34-9BCD-EE96-7EBF80A0A9E7}"/>
                </a:ext>
              </a:extLst>
            </p:cNvPr>
            <p:cNvGrpSpPr/>
            <p:nvPr/>
          </p:nvGrpSpPr>
          <p:grpSpPr>
            <a:xfrm>
              <a:off x="2703774" y="3981747"/>
              <a:ext cx="3273429" cy="2372622"/>
              <a:chOff x="2405961" y="497806"/>
              <a:chExt cx="3273429" cy="2372622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205DEF2-1520-54E8-408B-4D5068D79B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EA889AB4-3B9C-FD6E-2E88-4467FED4D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B8C2D52-6A53-28B8-8A1D-EFB13671F9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02124" y="504528"/>
                <a:ext cx="1577266" cy="2365900"/>
              </a:xfrm>
              <a:prstGeom prst="rect">
                <a:avLst/>
              </a:prstGeom>
            </p:spPr>
          </p:pic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128E1E5-1CF0-02D1-9396-8D6EBE2C348C}"/>
                </a:ext>
              </a:extLst>
            </p:cNvPr>
            <p:cNvSpPr txBox="1"/>
            <p:nvPr/>
          </p:nvSpPr>
          <p:spPr>
            <a:xfrm>
              <a:off x="2281759" y="3419104"/>
              <a:ext cx="1630392" cy="9202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/>
                <a:t>Whole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B7E11393-F40B-0975-D7F8-CA96E5245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43322" y="3983893"/>
              <a:ext cx="1577266" cy="23659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DAAE516-FA33-DC27-8917-2E4ABE6E1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6762" y="3983893"/>
              <a:ext cx="1577266" cy="2365900"/>
            </a:xfrm>
            <a:prstGeom prst="rect">
              <a:avLst/>
            </a:prstGeom>
          </p:spPr>
        </p:pic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9B8672E-2C61-E6FB-0D89-2E6C4BE4D684}"/>
              </a:ext>
            </a:extLst>
          </p:cNvPr>
          <p:cNvGrpSpPr/>
          <p:nvPr/>
        </p:nvGrpSpPr>
        <p:grpSpPr>
          <a:xfrm>
            <a:off x="913225" y="96698"/>
            <a:ext cx="8775292" cy="2282147"/>
            <a:chOff x="950879" y="49937"/>
            <a:chExt cx="8775292" cy="2282147"/>
          </a:xfrm>
        </p:grpSpPr>
        <p:sp>
          <p:nvSpPr>
            <p:cNvPr id="74" name="Speech Bubble: Rectangle with Corners Rounded 73">
              <a:extLst>
                <a:ext uri="{FF2B5EF4-FFF2-40B4-BE49-F238E27FC236}">
                  <a16:creationId xmlns:a16="http://schemas.microsoft.com/office/drawing/2014/main" id="{D3BB4D35-4B2C-B983-FECC-1A19AA4BE6EB}"/>
                </a:ext>
              </a:extLst>
            </p:cNvPr>
            <p:cNvSpPr/>
            <p:nvPr/>
          </p:nvSpPr>
          <p:spPr>
            <a:xfrm>
              <a:off x="2045848" y="4993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5FE43C5-0695-3A8D-7961-A3F99DC73D84}"/>
                </a:ext>
              </a:extLst>
            </p:cNvPr>
            <p:cNvSpPr txBox="1"/>
            <p:nvPr/>
          </p:nvSpPr>
          <p:spPr>
            <a:xfrm>
              <a:off x="950879" y="72049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6 is a part</a:t>
              </a:r>
              <a:endParaRPr lang="en-US" sz="5400" dirty="0">
                <a:ln w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77DAB51-C11D-D0CF-2AEB-FA568F731EEA}"/>
              </a:ext>
            </a:extLst>
          </p:cNvPr>
          <p:cNvGrpSpPr/>
          <p:nvPr/>
        </p:nvGrpSpPr>
        <p:grpSpPr>
          <a:xfrm>
            <a:off x="913225" y="96698"/>
            <a:ext cx="8775292" cy="2282147"/>
            <a:chOff x="1158114" y="174287"/>
            <a:chExt cx="8775292" cy="2282147"/>
          </a:xfrm>
        </p:grpSpPr>
        <p:sp>
          <p:nvSpPr>
            <p:cNvPr id="77" name="Speech Bubble: Rectangle with Corners Rounded 76">
              <a:extLst>
                <a:ext uri="{FF2B5EF4-FFF2-40B4-BE49-F238E27FC236}">
                  <a16:creationId xmlns:a16="http://schemas.microsoft.com/office/drawing/2014/main" id="{418223BF-A224-2AAA-DE0D-AB3B2B65AF4E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908E907-CAD7-A571-0076-5FDA34B3A607}"/>
                </a:ext>
              </a:extLst>
            </p:cNvPr>
            <p:cNvSpPr txBox="1"/>
            <p:nvPr/>
          </p:nvSpPr>
          <p:spPr>
            <a:xfrm>
              <a:off x="1158114" y="844840"/>
              <a:ext cx="8775292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The other part is 4</a:t>
              </a:r>
              <a:endParaRPr lang="en-US" sz="5400" dirty="0">
                <a:ln w="0"/>
              </a:endParaRP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0B8ADB73-AF63-B57C-CA71-90CD54AFC4AE}"/>
              </a:ext>
            </a:extLst>
          </p:cNvPr>
          <p:cNvSpPr/>
          <p:nvPr/>
        </p:nvSpPr>
        <p:spPr>
          <a:xfrm>
            <a:off x="5103895" y="2584639"/>
            <a:ext cx="558800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DE9A46A-9A04-D931-FD36-8F6FF72AA7A2}"/>
              </a:ext>
            </a:extLst>
          </p:cNvPr>
          <p:cNvGrpSpPr/>
          <p:nvPr/>
        </p:nvGrpSpPr>
        <p:grpSpPr>
          <a:xfrm>
            <a:off x="913225" y="96698"/>
            <a:ext cx="8775292" cy="2282147"/>
            <a:chOff x="1158114" y="174287"/>
            <a:chExt cx="8775292" cy="2282147"/>
          </a:xfrm>
        </p:grpSpPr>
        <p:sp>
          <p:nvSpPr>
            <p:cNvPr id="84" name="Speech Bubble: Rectangle with Corners Rounded 83">
              <a:extLst>
                <a:ext uri="{FF2B5EF4-FFF2-40B4-BE49-F238E27FC236}">
                  <a16:creationId xmlns:a16="http://schemas.microsoft.com/office/drawing/2014/main" id="{02F1F210-618C-277C-A402-140DFA067237}"/>
                </a:ext>
              </a:extLst>
            </p:cNvPr>
            <p:cNvSpPr/>
            <p:nvPr/>
          </p:nvSpPr>
          <p:spPr>
            <a:xfrm>
              <a:off x="2253083" y="174287"/>
              <a:ext cx="6646606" cy="2282147"/>
            </a:xfrm>
            <a:prstGeom prst="wedgeRoundRectCallout">
              <a:avLst>
                <a:gd name="adj1" fmla="val -64620"/>
                <a:gd name="adj2" fmla="val 47054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AF32B9-A817-EFE2-5CBA-AA7852447E23}"/>
                </a:ext>
              </a:extLst>
            </p:cNvPr>
            <p:cNvSpPr txBox="1"/>
            <p:nvPr/>
          </p:nvSpPr>
          <p:spPr>
            <a:xfrm>
              <a:off x="1158114" y="373282"/>
              <a:ext cx="8775292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So,</a:t>
              </a:r>
            </a:p>
            <a:p>
              <a:pPr algn="ctr"/>
              <a:r>
                <a:rPr lang="en-US" sz="5400" dirty="0">
                  <a:ln w="0"/>
                </a:rPr>
                <a:t>? = 4</a:t>
              </a:r>
            </a:p>
          </p:txBody>
        </p:sp>
      </p:grpSp>
      <p:pic>
        <p:nvPicPr>
          <p:cNvPr id="86" name="Picture 85">
            <a:extLst>
              <a:ext uri="{FF2B5EF4-FFF2-40B4-BE49-F238E27FC236}">
                <a16:creationId xmlns:a16="http://schemas.microsoft.com/office/drawing/2014/main" id="{2B9BE4B6-882D-5CD1-0B2F-0D64809BA8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1E1EABD-F007-BB18-61CE-72692F4732B5}"/>
              </a:ext>
            </a:extLst>
          </p:cNvPr>
          <p:cNvGrpSpPr/>
          <p:nvPr/>
        </p:nvGrpSpPr>
        <p:grpSpPr>
          <a:xfrm>
            <a:off x="-29194" y="3968294"/>
            <a:ext cx="4960254" cy="2368046"/>
            <a:chOff x="2703774" y="3981747"/>
            <a:chExt cx="4960254" cy="236804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5341DF6-0EF1-34A4-5A96-D0FA0A33C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77067" y="3981747"/>
              <a:ext cx="1576799" cy="2365200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2DEA285-2405-4DE8-6FEF-082645A4058C}"/>
                </a:ext>
              </a:extLst>
            </p:cNvPr>
            <p:cNvGrpSpPr/>
            <p:nvPr/>
          </p:nvGrpSpPr>
          <p:grpSpPr>
            <a:xfrm>
              <a:off x="2703774" y="3981747"/>
              <a:ext cx="3264146" cy="2365900"/>
              <a:chOff x="2405961" y="497806"/>
              <a:chExt cx="3264146" cy="236590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489E5BA-6C63-DBDF-F9D2-665C83C84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0596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D10F2B8-DE49-C606-C162-D505953711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9401" y="497806"/>
                <a:ext cx="1577266" cy="23659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D5E816D-017B-6371-C0E4-A03288B4AD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92841" y="497806"/>
                <a:ext cx="1577266" cy="2365900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801EB3-E5F1-D820-FF6D-814B8CF8C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42892" y="3981747"/>
              <a:ext cx="1577266" cy="23659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95A7C6C-BDFA-A140-E567-609367690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6762" y="3983893"/>
              <a:ext cx="1577266" cy="2365900"/>
            </a:xfrm>
            <a:prstGeom prst="rect">
              <a:avLst/>
            </a:prstGeom>
          </p:spPr>
        </p:pic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A38629D-AC5F-8B6F-50D5-CF0B5CA21079}"/>
              </a:ext>
            </a:extLst>
          </p:cNvPr>
          <p:cNvGrpSpPr/>
          <p:nvPr/>
        </p:nvGrpSpPr>
        <p:grpSpPr>
          <a:xfrm>
            <a:off x="286675" y="3973106"/>
            <a:ext cx="8866885" cy="2788196"/>
            <a:chOff x="286675" y="3973061"/>
            <a:chExt cx="8866885" cy="278819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A884CF9-7D19-D142-2C5F-C3C4C87B753A}"/>
                </a:ext>
              </a:extLst>
            </p:cNvPr>
            <p:cNvGrpSpPr/>
            <p:nvPr/>
          </p:nvGrpSpPr>
          <p:grpSpPr>
            <a:xfrm>
              <a:off x="286675" y="5699088"/>
              <a:ext cx="8436513" cy="1062169"/>
              <a:chOff x="-2540493" y="4872927"/>
              <a:chExt cx="8436513" cy="1062169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DEA7F81-BD31-6E8B-B7D1-7778C1DB8544}"/>
                  </a:ext>
                </a:extLst>
              </p:cNvPr>
              <p:cNvSpPr txBox="1"/>
              <p:nvPr/>
            </p:nvSpPr>
            <p:spPr>
              <a:xfrm>
                <a:off x="3704857" y="4978972"/>
                <a:ext cx="1108243" cy="920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dirty="0"/>
                  <a:t>?</a:t>
                </a:r>
              </a:p>
            </p:txBody>
          </p:sp>
          <p:sp>
            <p:nvSpPr>
              <p:cNvPr id="61" name="Left Brace 60">
                <a:extLst>
                  <a:ext uri="{FF2B5EF4-FFF2-40B4-BE49-F238E27FC236}">
                    <a16:creationId xmlns:a16="http://schemas.microsoft.com/office/drawing/2014/main" id="{980AAE08-3ADE-B248-2913-23785C049DAE}"/>
                  </a:ext>
                </a:extLst>
              </p:cNvPr>
              <p:cNvSpPr/>
              <p:nvPr/>
            </p:nvSpPr>
            <p:spPr>
              <a:xfrm rot="16200000">
                <a:off x="-204942" y="2537376"/>
                <a:ext cx="447367" cy="5118469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Left Brace 61">
                <a:extLst>
                  <a:ext uri="{FF2B5EF4-FFF2-40B4-BE49-F238E27FC236}">
                    <a16:creationId xmlns:a16="http://schemas.microsoft.com/office/drawing/2014/main" id="{CF685F6A-1770-78DC-3B19-AC76099941D6}"/>
                  </a:ext>
                </a:extLst>
              </p:cNvPr>
              <p:cNvSpPr/>
              <p:nvPr/>
            </p:nvSpPr>
            <p:spPr>
              <a:xfrm rot="16200000">
                <a:off x="4085438" y="3419155"/>
                <a:ext cx="347083" cy="3274080"/>
              </a:xfrm>
              <a:prstGeom prst="lef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77A2534-EB0D-047B-5957-F9E1271C6C59}"/>
                  </a:ext>
                </a:extLst>
              </p:cNvPr>
              <p:cNvSpPr txBox="1"/>
              <p:nvPr/>
            </p:nvSpPr>
            <p:spPr>
              <a:xfrm>
                <a:off x="-535380" y="5014844"/>
                <a:ext cx="1108243" cy="9202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dirty="0"/>
                  <a:t>6</a:t>
                </a: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33FB6C21-0336-26B8-EA75-33DAEE72F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47375" y="3973061"/>
              <a:ext cx="1576799" cy="2365200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7FB9327-AB08-9345-5F7A-A22C3BC72E06}"/>
                </a:ext>
              </a:extLst>
            </p:cNvPr>
            <p:cNvGrpSpPr/>
            <p:nvPr/>
          </p:nvGrpSpPr>
          <p:grpSpPr>
            <a:xfrm>
              <a:off x="5893809" y="3974900"/>
              <a:ext cx="2437028" cy="2367866"/>
              <a:chOff x="2676101" y="4120694"/>
              <a:chExt cx="2437028" cy="2367866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34DD70A-E69D-1596-7981-11F2B9BED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76101" y="4120694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93A480B-92D1-3199-6C05-ADA5CA8846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6330" y="4123360"/>
                <a:ext cx="1576799" cy="2365200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F0911DD-1131-4B5E-49EC-596D31AE838B}"/>
                </a:ext>
              </a:extLst>
            </p:cNvPr>
            <p:cNvGrpSpPr/>
            <p:nvPr/>
          </p:nvGrpSpPr>
          <p:grpSpPr>
            <a:xfrm>
              <a:off x="6741433" y="3973061"/>
              <a:ext cx="2412127" cy="2366000"/>
              <a:chOff x="2692890" y="4134933"/>
              <a:chExt cx="2412127" cy="2366000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42481C1A-AD5D-9E8C-8AAD-C1D7B91CCD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2890" y="4134933"/>
                <a:ext cx="1576799" cy="2365200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8734CBB0-EDE2-C1A2-C232-FCE8169AEF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8218" y="4135733"/>
                <a:ext cx="1576799" cy="2365200"/>
              </a:xfrm>
              <a:prstGeom prst="rect">
                <a:avLst/>
              </a:prstGeom>
            </p:spPr>
          </p:pic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044D134-9EC6-4305-1A5F-6D2F83D7DE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3752" y="6114650"/>
            <a:ext cx="771633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609507" y="274328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DB5371-E0E3-C4DB-1369-3C3195A66AF9}"/>
              </a:ext>
            </a:extLst>
          </p:cNvPr>
          <p:cNvSpPr/>
          <p:nvPr/>
        </p:nvSpPr>
        <p:spPr>
          <a:xfrm>
            <a:off x="1511185" y="10024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What is the missing part?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A6B50FD-F878-8724-C5FC-438578E3E4E8}"/>
              </a:ext>
            </a:extLst>
          </p:cNvPr>
          <p:cNvGrpSpPr/>
          <p:nvPr/>
        </p:nvGrpSpPr>
        <p:grpSpPr>
          <a:xfrm>
            <a:off x="-55768" y="2665391"/>
            <a:ext cx="9226857" cy="2349852"/>
            <a:chOff x="-55768" y="2665391"/>
            <a:chExt cx="9226857" cy="234985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FD028F-137A-9673-9BAB-DE4DB220F019}"/>
                </a:ext>
              </a:extLst>
            </p:cNvPr>
            <p:cNvGrpSpPr/>
            <p:nvPr/>
          </p:nvGrpSpPr>
          <p:grpSpPr>
            <a:xfrm>
              <a:off x="-37153" y="2665391"/>
              <a:ext cx="2952440" cy="2301526"/>
              <a:chOff x="4943701" y="3252588"/>
              <a:chExt cx="3590652" cy="2534402"/>
            </a:xfrm>
          </p:grpSpPr>
          <p:sp>
            <p:nvSpPr>
              <p:cNvPr id="5" name="Flowchart: Connector 4">
                <a:extLst>
                  <a:ext uri="{FF2B5EF4-FFF2-40B4-BE49-F238E27FC236}">
                    <a16:creationId xmlns:a16="http://schemas.microsoft.com/office/drawing/2014/main" id="{F47B2EFE-D6F9-4664-27BF-8DF546B9C6D9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Flowchart: Connector 5">
                <a:extLst>
                  <a:ext uri="{FF2B5EF4-FFF2-40B4-BE49-F238E27FC236}">
                    <a16:creationId xmlns:a16="http://schemas.microsoft.com/office/drawing/2014/main" id="{C9BFFDE9-46FA-04E7-831C-070E48CA64FB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920791E0-7312-95F6-5B05-0F9A58A3B30E}"/>
                  </a:ext>
                </a:extLst>
              </p:cNvPr>
              <p:cNvCxnSpPr>
                <a:cxnSpLocks/>
                <a:stCxn id="6" idx="0"/>
                <a:endCxn id="9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Flowchart: Connector 8">
                <a:extLst>
                  <a:ext uri="{FF2B5EF4-FFF2-40B4-BE49-F238E27FC236}">
                    <a16:creationId xmlns:a16="http://schemas.microsoft.com/office/drawing/2014/main" id="{5FFD100C-3FFA-76BE-6E8B-035141585E28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2632708-4407-A3E6-9D4F-77C62DBF792D}"/>
                  </a:ext>
                </a:extLst>
              </p:cNvPr>
              <p:cNvSpPr/>
              <p:nvPr/>
            </p:nvSpPr>
            <p:spPr>
              <a:xfrm>
                <a:off x="5873471" y="3308142"/>
                <a:ext cx="1750142" cy="91508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4800" b="1" cap="none" spc="0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48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5A9330-23FE-DE36-B912-22EB0B9829DF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5C5023-F2FA-7F01-8DF9-FE431C358C50}"/>
                  </a:ext>
                </a:extLst>
              </p:cNvPr>
              <p:cNvCxnSpPr>
                <a:cxnSpLocks/>
                <a:stCxn id="9" idx="5"/>
                <a:endCxn id="5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645BF4A-4AA9-084E-78D0-DC268BB07524}"/>
                </a:ext>
              </a:extLst>
            </p:cNvPr>
            <p:cNvGrpSpPr/>
            <p:nvPr/>
          </p:nvGrpSpPr>
          <p:grpSpPr>
            <a:xfrm>
              <a:off x="2973536" y="2713717"/>
              <a:ext cx="2952440" cy="2301526"/>
              <a:chOff x="4943701" y="3252588"/>
              <a:chExt cx="3590652" cy="2534402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4E705338-C5A8-C701-5E31-EB9D3810E403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lowchart: Connector 15">
                <a:extLst>
                  <a:ext uri="{FF2B5EF4-FFF2-40B4-BE49-F238E27FC236}">
                    <a16:creationId xmlns:a16="http://schemas.microsoft.com/office/drawing/2014/main" id="{CB2A0721-7AB7-6803-67D4-BDB0B7282850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C56436C-ADA2-A977-9C59-EE4B71FC611C}"/>
                  </a:ext>
                </a:extLst>
              </p:cNvPr>
              <p:cNvCxnSpPr>
                <a:cxnSpLocks/>
                <a:stCxn id="16" idx="0"/>
                <a:endCxn id="18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Flowchart: Connector 17">
                <a:extLst>
                  <a:ext uri="{FF2B5EF4-FFF2-40B4-BE49-F238E27FC236}">
                    <a16:creationId xmlns:a16="http://schemas.microsoft.com/office/drawing/2014/main" id="{7F6D899B-6C24-B924-ED47-D38AFAE57BE8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F407C7-F651-F188-F688-0C1D61997BCC}"/>
                  </a:ext>
                </a:extLst>
              </p:cNvPr>
              <p:cNvSpPr/>
              <p:nvPr/>
            </p:nvSpPr>
            <p:spPr>
              <a:xfrm>
                <a:off x="5904274" y="3308142"/>
                <a:ext cx="1750142" cy="91508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4800" b="1" cap="none" spc="0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48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054FB5E-404D-F0F3-4625-98485B5D9633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E06F159-E53C-8D92-A54C-6EB5D5EAF137}"/>
                  </a:ext>
                </a:extLst>
              </p:cNvPr>
              <p:cNvCxnSpPr>
                <a:cxnSpLocks/>
                <a:stCxn id="18" idx="5"/>
                <a:endCxn id="15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8B22797-6638-C582-F580-E716CE379A3E}"/>
                </a:ext>
              </a:extLst>
            </p:cNvPr>
            <p:cNvGrpSpPr/>
            <p:nvPr/>
          </p:nvGrpSpPr>
          <p:grpSpPr>
            <a:xfrm>
              <a:off x="-55768" y="4047871"/>
              <a:ext cx="3156014" cy="923331"/>
              <a:chOff x="8072" y="5885208"/>
              <a:chExt cx="3156014" cy="92333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8253B1F-042D-8F69-4082-E8103CAC15D8}"/>
                  </a:ext>
                </a:extLst>
              </p:cNvPr>
              <p:cNvSpPr/>
              <p:nvPr/>
            </p:nvSpPr>
            <p:spPr>
              <a:xfrm>
                <a:off x="8072" y="5885209"/>
                <a:ext cx="143906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5BC62A9-4B3E-6899-C5B5-5CB002141FCA}"/>
                  </a:ext>
                </a:extLst>
              </p:cNvPr>
              <p:cNvSpPr/>
              <p:nvPr/>
            </p:nvSpPr>
            <p:spPr>
              <a:xfrm>
                <a:off x="1725019" y="5885208"/>
                <a:ext cx="143906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C5E3980-B1C8-FF52-E8CB-3AE40E3D6652}"/>
                </a:ext>
              </a:extLst>
            </p:cNvPr>
            <p:cNvGrpSpPr/>
            <p:nvPr/>
          </p:nvGrpSpPr>
          <p:grpSpPr>
            <a:xfrm>
              <a:off x="2990758" y="4071015"/>
              <a:ext cx="3156014" cy="923331"/>
              <a:chOff x="8072" y="5885208"/>
              <a:chExt cx="3156014" cy="92333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C47CB70-EABE-4EC4-F8BB-33E46CA35560}"/>
                  </a:ext>
                </a:extLst>
              </p:cNvPr>
              <p:cNvSpPr/>
              <p:nvPr/>
            </p:nvSpPr>
            <p:spPr>
              <a:xfrm>
                <a:off x="8072" y="5885209"/>
                <a:ext cx="143906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27621E1-CEC0-0386-D374-8297BFF853EB}"/>
                  </a:ext>
                </a:extLst>
              </p:cNvPr>
              <p:cNvSpPr/>
              <p:nvPr/>
            </p:nvSpPr>
            <p:spPr>
              <a:xfrm>
                <a:off x="1725019" y="5885208"/>
                <a:ext cx="143906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6BFEFA3-AF82-2C87-2267-1EE85D68583E}"/>
                </a:ext>
              </a:extLst>
            </p:cNvPr>
            <p:cNvGrpSpPr/>
            <p:nvPr/>
          </p:nvGrpSpPr>
          <p:grpSpPr>
            <a:xfrm>
              <a:off x="6033690" y="2680840"/>
              <a:ext cx="2952440" cy="2301526"/>
              <a:chOff x="4943701" y="3252588"/>
              <a:chExt cx="3590652" cy="2534402"/>
            </a:xfrm>
          </p:grpSpPr>
          <p:sp>
            <p:nvSpPr>
              <p:cNvPr id="30" name="Flowchart: Connector 29">
                <a:extLst>
                  <a:ext uri="{FF2B5EF4-FFF2-40B4-BE49-F238E27FC236}">
                    <a16:creationId xmlns:a16="http://schemas.microsoft.com/office/drawing/2014/main" id="{75AEA7A1-98F5-ED75-BADD-F81BA298F9B2}"/>
                  </a:ext>
                </a:extLst>
              </p:cNvPr>
              <p:cNvSpPr/>
              <p:nvPr/>
            </p:nvSpPr>
            <p:spPr>
              <a:xfrm>
                <a:off x="745435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Flowchart: Connector 30">
                <a:extLst>
                  <a:ext uri="{FF2B5EF4-FFF2-40B4-BE49-F238E27FC236}">
                    <a16:creationId xmlns:a16="http://schemas.microsoft.com/office/drawing/2014/main" id="{04856E51-9AA8-A8B0-7905-2C9AD800BE76}"/>
                  </a:ext>
                </a:extLst>
              </p:cNvPr>
              <p:cNvSpPr/>
              <p:nvPr/>
            </p:nvSpPr>
            <p:spPr>
              <a:xfrm>
                <a:off x="5415643" y="4706990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ED1B718-7207-F8BB-3F3F-67DBB3462953}"/>
                  </a:ext>
                </a:extLst>
              </p:cNvPr>
              <p:cNvCxnSpPr>
                <a:cxnSpLocks/>
                <a:stCxn id="31" idx="0"/>
                <a:endCxn id="33" idx="3"/>
              </p:cNvCxnSpPr>
              <p:nvPr/>
            </p:nvCxnSpPr>
            <p:spPr>
              <a:xfrm flipV="1">
                <a:off x="5955643" y="4174426"/>
                <a:ext cx="57430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Flowchart: Connector 32">
                <a:extLst>
                  <a:ext uri="{FF2B5EF4-FFF2-40B4-BE49-F238E27FC236}">
                    <a16:creationId xmlns:a16="http://schemas.microsoft.com/office/drawing/2014/main" id="{A8577029-75E7-349E-CEA4-950D2702BB98}"/>
                  </a:ext>
                </a:extLst>
              </p:cNvPr>
              <p:cNvSpPr/>
              <p:nvPr/>
            </p:nvSpPr>
            <p:spPr>
              <a:xfrm>
                <a:off x="6371783" y="3252588"/>
                <a:ext cx="1080000" cy="1080000"/>
              </a:xfrm>
              <a:prstGeom prst="flowChartConnector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FBF16F3-79F1-4E05-619E-9F0899E6F700}"/>
                  </a:ext>
                </a:extLst>
              </p:cNvPr>
              <p:cNvSpPr/>
              <p:nvPr/>
            </p:nvSpPr>
            <p:spPr>
              <a:xfrm>
                <a:off x="5904274" y="3308142"/>
                <a:ext cx="1750142" cy="91508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4800" b="1" cap="none" spc="0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10</a:t>
                </a:r>
                <a:r>
                  <a:rPr lang="en-US" sz="48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48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4366293-35B8-3ED7-2AD6-4DE9F6CDE8EF}"/>
                  </a:ext>
                </a:extLst>
              </p:cNvPr>
              <p:cNvSpPr/>
              <p:nvPr/>
            </p:nvSpPr>
            <p:spPr>
              <a:xfrm>
                <a:off x="4943701" y="4747222"/>
                <a:ext cx="175014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DBD2D71-3064-9C74-E2E7-013CD5651B95}"/>
                  </a:ext>
                </a:extLst>
              </p:cNvPr>
              <p:cNvCxnSpPr>
                <a:cxnSpLocks/>
                <a:stCxn id="33" idx="5"/>
                <a:endCxn id="30" idx="0"/>
              </p:cNvCxnSpPr>
              <p:nvPr/>
            </p:nvCxnSpPr>
            <p:spPr>
              <a:xfrm>
                <a:off x="7293621" y="4174426"/>
                <a:ext cx="700732" cy="53256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B31262D-C986-7553-6E12-93886311325B}"/>
                </a:ext>
              </a:extLst>
            </p:cNvPr>
            <p:cNvGrpSpPr/>
            <p:nvPr/>
          </p:nvGrpSpPr>
          <p:grpSpPr>
            <a:xfrm>
              <a:off x="6015075" y="4063320"/>
              <a:ext cx="3156014" cy="923331"/>
              <a:chOff x="8072" y="5885208"/>
              <a:chExt cx="3156014" cy="923331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7045881-F7DF-26F6-1112-D7789859DA85}"/>
                  </a:ext>
                </a:extLst>
              </p:cNvPr>
              <p:cNvSpPr/>
              <p:nvPr/>
            </p:nvSpPr>
            <p:spPr>
              <a:xfrm>
                <a:off x="8072" y="5885209"/>
                <a:ext cx="143906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7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D32E3BB-C43C-078A-108F-2EA71EB0A73F}"/>
                  </a:ext>
                </a:extLst>
              </p:cNvPr>
              <p:cNvSpPr/>
              <p:nvPr/>
            </p:nvSpPr>
            <p:spPr>
              <a:xfrm>
                <a:off x="1725019" y="5885208"/>
                <a:ext cx="1439067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28575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  <a:r>
                  <a:rPr lang="en-US" sz="5400" b="1" dirty="0">
                    <a:ln w="19050">
                      <a:solidFill>
                        <a:schemeClr val="tx1"/>
                      </a:solidFill>
                    </a:ln>
                    <a:solidFill>
                      <a:srgbClr val="00B05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 </a:t>
                </a:r>
                <a:endPara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25AA3D43-22F9-CB4A-6C62-2BFE19F96FC0}"/>
              </a:ext>
            </a:extLst>
          </p:cNvPr>
          <p:cNvSpPr/>
          <p:nvPr/>
        </p:nvSpPr>
        <p:spPr>
          <a:xfrm>
            <a:off x="1116924" y="1878841"/>
            <a:ext cx="9283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CEDE27-EA34-8757-C354-F5490E4334A5}"/>
              </a:ext>
            </a:extLst>
          </p:cNvPr>
          <p:cNvSpPr/>
          <p:nvPr/>
        </p:nvSpPr>
        <p:spPr>
          <a:xfrm>
            <a:off x="4141998" y="1878841"/>
            <a:ext cx="9283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0A84AD2-1625-A1C3-9B09-42AED4E23D5D}"/>
              </a:ext>
            </a:extLst>
          </p:cNvPr>
          <p:cNvSpPr/>
          <p:nvPr/>
        </p:nvSpPr>
        <p:spPr>
          <a:xfrm>
            <a:off x="7167071" y="1878841"/>
            <a:ext cx="92838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815D381-FB50-B3E2-3AFC-D8D12B7DA5B4}"/>
              </a:ext>
            </a:extLst>
          </p:cNvPr>
          <p:cNvGrpSpPr/>
          <p:nvPr/>
        </p:nvGrpSpPr>
        <p:grpSpPr>
          <a:xfrm>
            <a:off x="-85570" y="3981869"/>
            <a:ext cx="1439067" cy="980763"/>
            <a:chOff x="941645" y="5430055"/>
            <a:chExt cx="1439067" cy="980763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91DC1091-562A-98EB-9C3A-E40F79A84BAF}"/>
                </a:ext>
              </a:extLst>
            </p:cNvPr>
            <p:cNvSpPr/>
            <p:nvPr/>
          </p:nvSpPr>
          <p:spPr>
            <a:xfrm>
              <a:off x="1379346" y="5430055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945D5E4-A5B7-CBC3-602E-EF6A114FF747}"/>
                </a:ext>
              </a:extLst>
            </p:cNvPr>
            <p:cNvSpPr/>
            <p:nvPr/>
          </p:nvSpPr>
          <p:spPr>
            <a:xfrm>
              <a:off x="941645" y="544117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A9E0D1E-9CAD-4534-1884-79DF0DE9F367}"/>
              </a:ext>
            </a:extLst>
          </p:cNvPr>
          <p:cNvGrpSpPr/>
          <p:nvPr/>
        </p:nvGrpSpPr>
        <p:grpSpPr>
          <a:xfrm>
            <a:off x="2922677" y="4043079"/>
            <a:ext cx="1439067" cy="980763"/>
            <a:chOff x="941645" y="5430055"/>
            <a:chExt cx="1439067" cy="980763"/>
          </a:xfrm>
        </p:grpSpPr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id="{760921D2-B975-838C-6007-9CC849B8B03E}"/>
                </a:ext>
              </a:extLst>
            </p:cNvPr>
            <p:cNvSpPr/>
            <p:nvPr/>
          </p:nvSpPr>
          <p:spPr>
            <a:xfrm>
              <a:off x="1379346" y="5430055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2467873-E232-257B-E8AF-58EA9C515247}"/>
                </a:ext>
              </a:extLst>
            </p:cNvPr>
            <p:cNvSpPr/>
            <p:nvPr/>
          </p:nvSpPr>
          <p:spPr>
            <a:xfrm>
              <a:off x="941645" y="544117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B72B74D-634B-AC3C-A4F4-F66D223A64AD}"/>
              </a:ext>
            </a:extLst>
          </p:cNvPr>
          <p:cNvGrpSpPr/>
          <p:nvPr/>
        </p:nvGrpSpPr>
        <p:grpSpPr>
          <a:xfrm>
            <a:off x="7664567" y="4002524"/>
            <a:ext cx="1439067" cy="980763"/>
            <a:chOff x="941645" y="5430055"/>
            <a:chExt cx="1439067" cy="980763"/>
          </a:xfrm>
        </p:grpSpPr>
        <p:sp>
          <p:nvSpPr>
            <p:cNvPr id="53" name="Flowchart: Connector 52">
              <a:extLst>
                <a:ext uri="{FF2B5EF4-FFF2-40B4-BE49-F238E27FC236}">
                  <a16:creationId xmlns:a16="http://schemas.microsoft.com/office/drawing/2014/main" id="{0FCEC7C8-BF1C-18D7-47F0-637A11397E78}"/>
                </a:ext>
              </a:extLst>
            </p:cNvPr>
            <p:cNvSpPr/>
            <p:nvPr/>
          </p:nvSpPr>
          <p:spPr>
            <a:xfrm>
              <a:off x="1379346" y="5430055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D9C2472-EFD5-B175-18B0-7F4D9BFB79BB}"/>
                </a:ext>
              </a:extLst>
            </p:cNvPr>
            <p:cNvSpPr/>
            <p:nvPr/>
          </p:nvSpPr>
          <p:spPr>
            <a:xfrm>
              <a:off x="941645" y="544117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98140" y="5498693"/>
            <a:ext cx="90751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</a:t>
            </a:r>
            <a:r>
              <a:rPr lang="en-GB" sz="4400" b="1" dirty="0">
                <a:solidFill>
                  <a:srgbClr val="00B050"/>
                </a:solidFill>
              </a:rPr>
              <a:t> </a:t>
            </a:r>
            <a:r>
              <a:rPr lang="en-GB" sz="4400" b="1" dirty="0"/>
              <a:t>Can you explain why?</a:t>
            </a:r>
            <a:endParaRPr lang="en-GB" sz="44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25038" y="1110012"/>
            <a:ext cx="6851960" cy="1569660"/>
          </a:xfrm>
          <a:prstGeom prst="wedgeRoundRectCallout">
            <a:avLst>
              <a:gd name="adj1" fmla="val -61123"/>
              <a:gd name="adj2" fmla="val 4863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989246" y="1190056"/>
            <a:ext cx="8775292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There are two missing parts. </a:t>
            </a:r>
          </a:p>
          <a:p>
            <a:pPr algn="ctr"/>
            <a:r>
              <a:rPr lang="en-US" sz="4000" dirty="0"/>
              <a:t>One part could be 11.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1AC7284-7CE5-A607-B5BB-C6573FEA0295}"/>
              </a:ext>
            </a:extLst>
          </p:cNvPr>
          <p:cNvGrpSpPr/>
          <p:nvPr/>
        </p:nvGrpSpPr>
        <p:grpSpPr>
          <a:xfrm>
            <a:off x="3496660" y="2960780"/>
            <a:ext cx="3156014" cy="2305811"/>
            <a:chOff x="3213366" y="3873666"/>
            <a:chExt cx="3156014" cy="2305811"/>
          </a:xfrm>
        </p:grpSpPr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B8BEE1BB-C1CE-69F5-6052-4C375FFAC8FC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4A738229-A9EA-B7BC-8F87-CE6E9DAC9642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DB86F16-9749-EAA0-86D9-3BE774BB31A4}"/>
                </a:ext>
              </a:extLst>
            </p:cNvPr>
            <p:cNvCxnSpPr>
              <a:cxnSpLocks/>
              <a:stCxn id="36" idx="0"/>
              <a:endCxn id="39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68F6E159-3FDC-E3F0-A744-B93C6D9C61BA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D36C47-4A0B-4352-9A8E-93D19D7A8519}"/>
                </a:ext>
              </a:extLst>
            </p:cNvPr>
            <p:cNvSpPr/>
            <p:nvPr/>
          </p:nvSpPr>
          <p:spPr>
            <a:xfrm>
              <a:off x="4021819" y="3924115"/>
              <a:ext cx="143906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48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48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37394A7-F952-746F-D260-5F6A95208435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C6FAE90-3BD9-1558-5D10-345AFDCDF338}"/>
                </a:ext>
              </a:extLst>
            </p:cNvPr>
            <p:cNvCxnSpPr>
              <a:cxnSpLocks/>
              <a:stCxn id="39" idx="5"/>
              <a:endCxn id="35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A26CDAA-010E-8996-5A90-97387E2FA096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E786BB-A7D6-9741-8992-DC84AF1B54F9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543</TotalTime>
  <Words>136</Words>
  <Application>Microsoft Office PowerPoint</Application>
  <PresentationFormat>On-screen Show (4:3)</PresentationFormat>
  <Paragraphs>59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32</cp:revision>
  <dcterms:created xsi:type="dcterms:W3CDTF">2013-01-27T09:14:16Z</dcterms:created>
  <dcterms:modified xsi:type="dcterms:W3CDTF">2026-04-26T07:06:37Z</dcterms:modified>
  <cp:category/>
</cp:coreProperties>
</file>