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15" r:id="rId3"/>
    <p:sldId id="32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846A-77F9-54F7-2B1C-7C134E48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E5ADE-9E23-7644-38C1-247AA5FC8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B5D67-8F2E-E0F7-87DE-2CB9B129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332-A240-90EE-FF30-2A894EC15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73911" y="213677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B9E15E-10FC-2855-F429-941CD192EE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3574" y="2486710"/>
            <a:ext cx="4247540" cy="34495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5315" y="633587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AC4D9-E98A-1FD1-2436-4C18C7A2A9B1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628161" y="340233"/>
            <a:ext cx="5262923" cy="823393"/>
            <a:chOff x="1940538" y="2606185"/>
            <a:chExt cx="5262923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496165" y="2606185"/>
              <a:ext cx="3707296" cy="823393"/>
              <a:chOff x="3496165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496165" y="2609197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AEEBA-0B24-9AC6-C91A-A93BEE8567F8}"/>
              </a:ext>
            </a:extLst>
          </p:cNvPr>
          <p:cNvSpPr txBox="1"/>
          <p:nvPr/>
        </p:nvSpPr>
        <p:spPr>
          <a:xfrm>
            <a:off x="369631" y="1792735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____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3A20C9-69E3-342B-706A-BEEE31CD1C2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266C2A7-1D3C-5451-4ABC-0AD42538A92A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3E0CC3D-124A-CEDA-8633-95397295F6F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38D173-BB06-5F4A-367B-4949B88103EE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AE07567-0118-43E4-0BB9-065FAE35803F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87F13-E14F-C883-F76F-EC4594BDDAD1}"/>
                </a:ext>
              </a:extLst>
            </p:cNvPr>
            <p:cNvSpPr/>
            <p:nvPr/>
          </p:nvSpPr>
          <p:spPr>
            <a:xfrm>
              <a:off x="4000667" y="3920757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C9DB7A-C75D-B92C-8E7B-2784EED371E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A11B68-FD92-C0E1-464C-0A73D7727E0A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3F4772-C80A-DB11-3A88-9305EC0FDDD2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37C0FE-B772-7B8F-C262-017B3ED95A6B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1229A37-0235-E002-C073-8F0973AD4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5B7635-430A-D5EF-BCE2-0B58CC86C87F}"/>
              </a:ext>
            </a:extLst>
          </p:cNvPr>
          <p:cNvSpPr/>
          <p:nvPr/>
        </p:nvSpPr>
        <p:spPr>
          <a:xfrm>
            <a:off x="291769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9E0B6D-DAA8-CC8F-4516-67A7CBF2FBA8}"/>
              </a:ext>
            </a:extLst>
          </p:cNvPr>
          <p:cNvSpPr/>
          <p:nvPr/>
        </p:nvSpPr>
        <p:spPr>
          <a:xfrm>
            <a:off x="4709326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576650-3EDD-BFE9-EB93-991D3C26EDBE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75EDDC-4ED1-01EC-601E-67BE94625815}"/>
              </a:ext>
            </a:extLst>
          </p:cNvPr>
          <p:cNvSpPr/>
          <p:nvPr/>
        </p:nvSpPr>
        <p:spPr>
          <a:xfrm>
            <a:off x="4553310" y="34023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6759E9-7EC3-60D6-55A0-508D5FE1CDB5}"/>
              </a:ext>
            </a:extLst>
          </p:cNvPr>
          <p:cNvGrpSpPr/>
          <p:nvPr/>
        </p:nvGrpSpPr>
        <p:grpSpPr>
          <a:xfrm>
            <a:off x="4181088" y="3734754"/>
            <a:ext cx="4706972" cy="2280396"/>
            <a:chOff x="4181088" y="3734754"/>
            <a:chExt cx="4706972" cy="22803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C8F458-6D56-835A-CDC7-915FEB66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1088" y="3808507"/>
              <a:ext cx="4706972" cy="220664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5E500F-F6C7-495D-D91C-DDAE391B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3800" y="3734754"/>
              <a:ext cx="1295581" cy="476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F9B6A-28B7-796E-7CFB-E0FF4C29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EEB30782-EBF5-B66F-8FD8-2DFA0D82404C}"/>
              </a:ext>
            </a:extLst>
          </p:cNvPr>
          <p:cNvGrpSpPr/>
          <p:nvPr/>
        </p:nvGrpSpPr>
        <p:grpSpPr>
          <a:xfrm>
            <a:off x="1628161" y="340233"/>
            <a:ext cx="5262923" cy="823393"/>
            <a:chOff x="1940538" y="2606185"/>
            <a:chExt cx="5262923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58EC47-13DF-1DAA-1F82-C47FE0D0869C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B13657D-1963-CADD-478A-F7D6E97EC6E0}"/>
                </a:ext>
              </a:extLst>
            </p:cNvPr>
            <p:cNvGrpSpPr/>
            <p:nvPr/>
          </p:nvGrpSpPr>
          <p:grpSpPr>
            <a:xfrm>
              <a:off x="3496165" y="2606185"/>
              <a:ext cx="3707296" cy="823393"/>
              <a:chOff x="3496165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3FD2BB-D016-F168-3FEB-6376E1DF2DFD}"/>
                  </a:ext>
                </a:extLst>
              </p:cNvPr>
              <p:cNvSpPr/>
              <p:nvPr/>
            </p:nvSpPr>
            <p:spPr>
              <a:xfrm>
                <a:off x="3496165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B4F92-47CA-FE41-E5DF-75E375F4879F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5FF0A7-07C1-134F-1A67-BDF6AF9DC893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F21790-A9BF-261B-0B0D-46524353CA3C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____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BB488-D235-3E4A-91C2-0BCB961BA7B5}"/>
              </a:ext>
            </a:extLst>
          </p:cNvPr>
          <p:cNvGrpSpPr/>
          <p:nvPr/>
        </p:nvGrpSpPr>
        <p:grpSpPr>
          <a:xfrm>
            <a:off x="0" y="3699258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69238EA-25A9-C0EC-342F-4B7F080FCC44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92FBD39-7FBD-2CDE-993B-DEE9DEE11084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D428C-5BD3-8859-8E68-09AB4BD7EFC4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A24B538-1B25-E78D-7A91-5FC77EF6486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7931CB-1081-DBB5-269A-8791ED2907FB}"/>
                </a:ext>
              </a:extLst>
            </p:cNvPr>
            <p:cNvSpPr/>
            <p:nvPr/>
          </p:nvSpPr>
          <p:spPr>
            <a:xfrm>
              <a:off x="4000667" y="3962719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78F455-8522-ABEC-764F-71720C845EBA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08D8C4-BA34-D3DF-D9D2-A91AF3165F66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E5306-3CDC-E58E-46C1-6E571254D7F9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B593AE-1900-1BF1-BD10-15DA41E5973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013A4A9-953C-DEB5-DCBE-899C1BB5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A4EBC7A-E5DA-D46B-954B-880B1E60EDC1}"/>
              </a:ext>
            </a:extLst>
          </p:cNvPr>
          <p:cNvSpPr/>
          <p:nvPr/>
        </p:nvSpPr>
        <p:spPr>
          <a:xfrm>
            <a:off x="2974661" y="188866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65B8E-374B-99ED-C8F6-4AB800AF2760}"/>
              </a:ext>
            </a:extLst>
          </p:cNvPr>
          <p:cNvSpPr/>
          <p:nvPr/>
        </p:nvSpPr>
        <p:spPr>
          <a:xfrm>
            <a:off x="4910494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E4D077-5FA2-ACDF-151E-C51A1AD3BE2C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22D264-03AA-B407-674D-CDCEF93E98BB}"/>
              </a:ext>
            </a:extLst>
          </p:cNvPr>
          <p:cNvSpPr/>
          <p:nvPr/>
        </p:nvSpPr>
        <p:spPr>
          <a:xfrm>
            <a:off x="4621958" y="35936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30EAA-E8BA-6511-00FC-1BEB183C2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38" y="3794725"/>
            <a:ext cx="5775186" cy="245059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2528C77-E642-9466-E076-129CD9B96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13828"/>
            <a:chOff x="1940538" y="2606185"/>
            <a:chExt cx="5409412" cy="81382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13828"/>
              <a:chOff x="3642654" y="2606185"/>
              <a:chExt cx="3707296" cy="81382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895445" y="265826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 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93314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24278" cy="776726"/>
            <a:chOff x="1940538" y="2606185"/>
            <a:chExt cx="5424278" cy="77672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776726"/>
              <a:chOff x="3642654" y="2606185"/>
              <a:chExt cx="3722162" cy="77672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910311" y="2621164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01318" y="324197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24278" cy="823393"/>
            <a:chOff x="1940538" y="2606185"/>
            <a:chExt cx="5424278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823393"/>
              <a:chOff x="3642654" y="2606185"/>
              <a:chExt cx="3722162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910311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4623162" y="4532084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37164"/>
            <a:ext cx="5424278" cy="792362"/>
            <a:chOff x="1940538" y="2590260"/>
            <a:chExt cx="5424278" cy="79236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590260"/>
              <a:ext cx="3722162" cy="792362"/>
              <a:chOff x="3642654" y="2590260"/>
              <a:chExt cx="3722162" cy="79236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910311" y="259026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942972" y="5761955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98140" y="5498693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can be 3.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409412" cy="823393"/>
            <a:chOff x="1940538" y="2606185"/>
            <a:chExt cx="5409412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</TotalTime>
  <Words>145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2026-04-24T11:02:33Z</dcterms:modified>
  <cp:category/>
</cp:coreProperties>
</file>