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5" r:id="rId3"/>
    <p:sldId id="315" r:id="rId4"/>
    <p:sldId id="326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846A-77F9-54F7-2B1C-7C134E48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E5ADE-9E23-7644-38C1-247AA5FC8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B5D67-8F2E-E0F7-87DE-2CB9B129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332-A240-90EE-FF30-2A894EC15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B6CA-C0C9-A8CF-6CC6-DD1509211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3586" y="3060582"/>
            <a:ext cx="3948312" cy="304706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4034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6A60D-A5E2-3539-0B27-6DE18F6B60DD}"/>
              </a:ext>
            </a:extLst>
          </p:cNvPr>
          <p:cNvSpPr txBox="1"/>
          <p:nvPr/>
        </p:nvSpPr>
        <p:spPr>
          <a:xfrm>
            <a:off x="1946789" y="1420172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D76FA-ECBC-8D05-9F6B-E6A0DE95F21C}"/>
              </a:ext>
            </a:extLst>
          </p:cNvPr>
          <p:cNvSpPr/>
          <p:nvPr/>
        </p:nvSpPr>
        <p:spPr>
          <a:xfrm>
            <a:off x="3559629" y="38571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F9B6A-28B7-796E-7CFB-E0FF4C29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EEB30782-EBF5-B66F-8FD8-2DFA0D82404C}"/>
              </a:ext>
            </a:extLst>
          </p:cNvPr>
          <p:cNvGrpSpPr/>
          <p:nvPr/>
        </p:nvGrpSpPr>
        <p:grpSpPr>
          <a:xfrm>
            <a:off x="1729242" y="304858"/>
            <a:ext cx="5262923" cy="790911"/>
            <a:chOff x="1940538" y="2601901"/>
            <a:chExt cx="5262923" cy="7909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58EC47-13DF-1DAA-1F82-C47FE0D0869C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B13657D-1963-CADD-478A-F7D6E97EC6E0}"/>
                </a:ext>
              </a:extLst>
            </p:cNvPr>
            <p:cNvGrpSpPr/>
            <p:nvPr/>
          </p:nvGrpSpPr>
          <p:grpSpPr>
            <a:xfrm>
              <a:off x="3460119" y="2601901"/>
              <a:ext cx="3743342" cy="790911"/>
              <a:chOff x="3460119" y="2601901"/>
              <a:chExt cx="3743342" cy="79091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3FD2BB-D016-F168-3FEB-6376E1DF2DFD}"/>
                  </a:ext>
                </a:extLst>
              </p:cNvPr>
              <p:cNvSpPr/>
              <p:nvPr/>
            </p:nvSpPr>
            <p:spPr>
              <a:xfrm>
                <a:off x="3460119" y="2601901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B4F92-47CA-FE41-E5DF-75E375F4879F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5FF0A7-07C1-134F-1A67-BDF6AF9DC893}"/>
                  </a:ext>
                </a:extLst>
              </p:cNvPr>
              <p:cNvSpPr/>
              <p:nvPr/>
            </p:nvSpPr>
            <p:spPr>
              <a:xfrm>
                <a:off x="5748956" y="2631065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42528C77-E642-9466-E076-129CD9B9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21790-A9BF-261B-0B0D-46524353CA3C}"/>
              </a:ext>
            </a:extLst>
          </p:cNvPr>
          <p:cNvSpPr txBox="1"/>
          <p:nvPr/>
        </p:nvSpPr>
        <p:spPr>
          <a:xfrm>
            <a:off x="430622" y="1780648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____</a:t>
            </a:r>
            <a:r>
              <a:rPr lang="en-GB" sz="3600" dirty="0"/>
              <a:t> and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BB488-D235-3E4A-91C2-0BCB961BA7B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69238EA-25A9-C0EC-342F-4B7F080FCC44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92FBD39-7FBD-2CDE-993B-DEE9DEE11084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D428C-5BD3-8859-8E68-09AB4BD7EFC4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A24B538-1B25-E78D-7A91-5FC77EF6486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7931CB-1081-DBB5-269A-8791ED2907F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78F455-8522-ABEC-764F-71720C845EBA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08D8C4-BA34-D3DF-D9D2-A91AF3165F66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E5306-3CDC-E58E-46C1-6E571254D7F9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B593AE-1900-1BF1-BD10-15DA41E5973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013A4A9-953C-DEB5-DCBE-899C1BB5B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A4EBC7A-E5DA-D46B-954B-880B1E60EDC1}"/>
              </a:ext>
            </a:extLst>
          </p:cNvPr>
          <p:cNvSpPr/>
          <p:nvPr/>
        </p:nvSpPr>
        <p:spPr>
          <a:xfrm>
            <a:off x="3027589" y="188496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65B8E-374B-99ED-C8F6-4AB800AF2760}"/>
              </a:ext>
            </a:extLst>
          </p:cNvPr>
          <p:cNvSpPr/>
          <p:nvPr/>
        </p:nvSpPr>
        <p:spPr>
          <a:xfrm>
            <a:off x="481040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E4D077-5FA2-ACDF-151E-C51A1AD3BE2C}"/>
              </a:ext>
            </a:extLst>
          </p:cNvPr>
          <p:cNvSpPr/>
          <p:nvPr/>
        </p:nvSpPr>
        <p:spPr>
          <a:xfrm>
            <a:off x="5455150" y="2698338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22D264-03AA-B407-674D-CDCEF93E98BB}"/>
              </a:ext>
            </a:extLst>
          </p:cNvPr>
          <p:cNvSpPr/>
          <p:nvPr/>
        </p:nvSpPr>
        <p:spPr>
          <a:xfrm>
            <a:off x="4695161" y="35463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0323E-166A-209E-83E8-8FADC6EFE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971" y="3872231"/>
            <a:ext cx="5174762" cy="18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628161" y="340233"/>
            <a:ext cx="5327116" cy="823393"/>
            <a:chOff x="1940538" y="2606185"/>
            <a:chExt cx="5327116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560358" y="2606185"/>
              <a:ext cx="3707296" cy="823393"/>
              <a:chOff x="3560358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560358" y="2614220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AEEBA-0B24-9AC6-C91A-A93BEE8567F8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____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3A20C9-69E3-342B-706A-BEEE31CD1C25}"/>
              </a:ext>
            </a:extLst>
          </p:cNvPr>
          <p:cNvGrpSpPr/>
          <p:nvPr/>
        </p:nvGrpSpPr>
        <p:grpSpPr>
          <a:xfrm>
            <a:off x="-116741" y="3838175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266C2A7-1D3C-5451-4ABC-0AD42538A92A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3E0CC3D-124A-CEDA-8633-95397295F6F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38D173-BB06-5F4A-367B-4949B88103EE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AE07567-0118-43E4-0BB9-065FAE35803F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87F13-E14F-C883-F76F-EC4594BDDAD1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C9DB7A-C75D-B92C-8E7B-2784EED371E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A11B68-FD92-C0E1-464C-0A73D7727E0A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3F4772-C80A-DB11-3A88-9305EC0FDDD2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37C0FE-B772-7B8F-C262-017B3ED95A6B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1229A37-0235-E002-C073-8F0973AD4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5B7635-430A-D5EF-BCE2-0B58CC86C87F}"/>
              </a:ext>
            </a:extLst>
          </p:cNvPr>
          <p:cNvSpPr/>
          <p:nvPr/>
        </p:nvSpPr>
        <p:spPr>
          <a:xfrm>
            <a:off x="2940557" y="190838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9E0B6D-DAA8-CC8F-4516-67A7CBF2FBA8}"/>
              </a:ext>
            </a:extLst>
          </p:cNvPr>
          <p:cNvSpPr/>
          <p:nvPr/>
        </p:nvSpPr>
        <p:spPr>
          <a:xfrm>
            <a:off x="4806378" y="1908379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576650-3EDD-BFE9-EB93-991D3C26EDBE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75EDDC-4ED1-01EC-601E-67BE94625815}"/>
              </a:ext>
            </a:extLst>
          </p:cNvPr>
          <p:cNvSpPr/>
          <p:nvPr/>
        </p:nvSpPr>
        <p:spPr>
          <a:xfrm>
            <a:off x="4655633" y="350484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F8320-7D08-A478-E25D-70E3D16F3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935" y="3772111"/>
            <a:ext cx="5943588" cy="21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23393"/>
            <a:chOff x="1940538" y="2606185"/>
            <a:chExt cx="5409412" cy="82339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906038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0400"/>
            <a:ext cx="5314989" cy="829657"/>
            <a:chOff x="1940538" y="2599921"/>
            <a:chExt cx="5314989" cy="82965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548231" y="2599921"/>
              <a:ext cx="3707296" cy="829657"/>
              <a:chOff x="3548231" y="2599921"/>
              <a:chExt cx="3707296" cy="82965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548231" y="2599921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2964899" y="3160929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09412" cy="823393"/>
            <a:chOff x="1940538" y="2606185"/>
            <a:chExt cx="5409412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4601319" y="444971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53089"/>
            <a:ext cx="5314989" cy="830940"/>
            <a:chOff x="1940538" y="2606185"/>
            <a:chExt cx="5314989" cy="83094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548231" y="2606185"/>
              <a:ext cx="3707296" cy="830940"/>
              <a:chOff x="3548231" y="2606185"/>
              <a:chExt cx="3707296" cy="83094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548231" y="2675378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816090" y="5761955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is 10.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262923" cy="823393"/>
            <a:chOff x="1940538" y="2606185"/>
            <a:chExt cx="5262923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467779" y="2606185"/>
              <a:ext cx="3735682" cy="823393"/>
              <a:chOff x="3467779" y="2606185"/>
              <a:chExt cx="3735682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467779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144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2026-04-26T07:09:18Z</dcterms:modified>
  <cp:category/>
</cp:coreProperties>
</file>