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26" r:id="rId3"/>
    <p:sldId id="327" r:id="rId4"/>
    <p:sldId id="32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846A-77F9-54F7-2B1C-7C134E48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FE5ADE-9E23-7644-38C1-247AA5FC8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B5D67-8F2E-E0F7-87DE-2CB9B1295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5332-A240-90EE-FF30-2A894EC15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10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036451-D93A-1D5C-0630-D19F968B4DC5}"/>
              </a:ext>
            </a:extLst>
          </p:cNvPr>
          <p:cNvGrpSpPr/>
          <p:nvPr/>
        </p:nvGrpSpPr>
        <p:grpSpPr>
          <a:xfrm>
            <a:off x="339365" y="3405651"/>
            <a:ext cx="8817656" cy="2935265"/>
            <a:chOff x="-1153628" y="3419104"/>
            <a:chExt cx="8817656" cy="2935265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C1876C5-2F25-2537-5350-DFF28E5781E6}"/>
                </a:ext>
              </a:extLst>
            </p:cNvPr>
            <p:cNvSpPr/>
            <p:nvPr/>
          </p:nvSpPr>
          <p:spPr>
            <a:xfrm rot="5400000">
              <a:off x="2873272" y="198358"/>
              <a:ext cx="447367" cy="8501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491617-4469-DDD7-7B44-EA90A97D2AD6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797B5E-BFEC-995D-6FF8-CF5412E81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8D702B8-0037-BA60-1CC2-26FDBF08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0124FF-809D-EDC3-4F9A-CC2C17D0EF5D}"/>
                </a:ext>
              </a:extLst>
            </p:cNvPr>
            <p:cNvGrpSpPr/>
            <p:nvPr/>
          </p:nvGrpSpPr>
          <p:grpSpPr>
            <a:xfrm>
              <a:off x="2703774" y="3981747"/>
              <a:ext cx="3273429" cy="2372622"/>
              <a:chOff x="2405961" y="497806"/>
              <a:chExt cx="3273429" cy="237262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EF201C-BA55-7EC8-BA79-BC3A26FD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C1552B9-594D-19DD-5E5D-439BCBA4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2A0D743-1217-FE44-2F5E-1717CF171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124" y="504528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75B54-D360-3EAC-CE21-A177DBC35D2D}"/>
                </a:ext>
              </a:extLst>
            </p:cNvPr>
            <p:cNvSpPr txBox="1"/>
            <p:nvPr/>
          </p:nvSpPr>
          <p:spPr>
            <a:xfrm>
              <a:off x="2281759" y="3419104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49B0B5-AE47-50AE-C0BD-1A3AAD254766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FFB2AD37-7146-70AC-690D-B8AE8D0F14D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06241F-0F52-9409-2382-D93DD0366475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3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F8269E-ECB7-57E3-C5A5-C3699021BED7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8A31B472-8D87-FD6B-DEAD-EC6B0C1213B9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22DD14-D1FD-8116-D40E-795A973AAF25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7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0BEAEC2-3452-626C-1D71-D8882FD860D4}"/>
              </a:ext>
            </a:extLst>
          </p:cNvPr>
          <p:cNvSpPr/>
          <p:nvPr/>
        </p:nvSpPr>
        <p:spPr>
          <a:xfrm>
            <a:off x="5204021" y="2623670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5DA688-6E8E-A506-FA9D-23204F6AE40E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0EF53537-124D-4DC4-F217-D7AD5EBB7A35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ECE89E-8A05-11A0-DC57-75617CC9718C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7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6C55C-773F-5C81-3AE7-A10EB96F2B55}"/>
              </a:ext>
            </a:extLst>
          </p:cNvPr>
          <p:cNvGrpSpPr/>
          <p:nvPr/>
        </p:nvGrpSpPr>
        <p:grpSpPr>
          <a:xfrm>
            <a:off x="-29194" y="3968294"/>
            <a:ext cx="4960254" cy="2368046"/>
            <a:chOff x="2703774" y="3981747"/>
            <a:chExt cx="4960254" cy="23680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E1C74D-E6F0-507D-BE30-9A5AD247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7067" y="3981747"/>
              <a:ext cx="1576799" cy="23652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51CFFE-78B0-E3A8-C78A-6C831975EDE5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F2650D-80A1-7CE3-0B84-1D4B5AD84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677117-EC38-6E3B-011D-177B542D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47A1C5F-FA4A-3B97-CE15-5FF6A4B8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ACC5E2-1D8F-8867-FBC2-9FBF8A641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2892" y="3981747"/>
              <a:ext cx="1577266" cy="2365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DACE6E-320A-120A-3EA7-2C9CB61D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1A75E7-5096-D7F6-9E85-FD0AF90D6AEC}"/>
              </a:ext>
            </a:extLst>
          </p:cNvPr>
          <p:cNvGrpSpPr/>
          <p:nvPr/>
        </p:nvGrpSpPr>
        <p:grpSpPr>
          <a:xfrm>
            <a:off x="286675" y="3958867"/>
            <a:ext cx="8857741" cy="2848709"/>
            <a:chOff x="286675" y="3958822"/>
            <a:chExt cx="8857741" cy="28487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EFA17D1-21A7-C977-CB69-B926F95187D5}"/>
                </a:ext>
              </a:extLst>
            </p:cNvPr>
            <p:cNvGrpSpPr/>
            <p:nvPr/>
          </p:nvGrpSpPr>
          <p:grpSpPr>
            <a:xfrm>
              <a:off x="286675" y="3968294"/>
              <a:ext cx="8470826" cy="2839237"/>
              <a:chOff x="-2540493" y="3142133"/>
              <a:chExt cx="8470826" cy="2839237"/>
            </a:xfrm>
          </p:grpSpPr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44A9054E-7CB5-8C47-F555-F7628CB3ADC8}"/>
                  </a:ext>
                </a:extLst>
              </p:cNvPr>
              <p:cNvSpPr/>
              <p:nvPr/>
            </p:nvSpPr>
            <p:spPr>
              <a:xfrm rot="16200000">
                <a:off x="-1467402" y="3799837"/>
                <a:ext cx="447367" cy="259354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Left Brace 61">
                <a:extLst>
                  <a:ext uri="{FF2B5EF4-FFF2-40B4-BE49-F238E27FC236}">
                    <a16:creationId xmlns:a16="http://schemas.microsoft.com/office/drawing/2014/main" id="{48E84E44-9448-CBE8-44C9-702FF3FF6038}"/>
                  </a:ext>
                </a:extLst>
              </p:cNvPr>
              <p:cNvSpPr/>
              <p:nvPr/>
            </p:nvSpPr>
            <p:spPr>
              <a:xfrm rot="16200000">
                <a:off x="2781997" y="2171960"/>
                <a:ext cx="447367" cy="584930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DCF630B-2E76-A2FE-5E44-B07C4D8ADB04}"/>
                  </a:ext>
                </a:extLst>
              </p:cNvPr>
              <p:cNvGrpSpPr/>
              <p:nvPr/>
            </p:nvGrpSpPr>
            <p:grpSpPr>
              <a:xfrm>
                <a:off x="-313651" y="3142133"/>
                <a:ext cx="2420812" cy="2369684"/>
                <a:chOff x="4926097" y="497806"/>
                <a:chExt cx="2420812" cy="2369684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96BE116F-D159-FD4D-F49D-3610DBA3E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6097" y="502290"/>
                  <a:ext cx="1576799" cy="2365200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0D2549-8A24-BFFA-3F5C-838D5BD100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0110" y="497806"/>
                  <a:ext cx="1576799" cy="2365200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75B25B-4228-63E8-11A7-9A8F21C0284C}"/>
                  </a:ext>
                </a:extLst>
              </p:cNvPr>
              <p:cNvSpPr txBox="1"/>
              <p:nvPr/>
            </p:nvSpPr>
            <p:spPr>
              <a:xfrm>
                <a:off x="-1787457" y="5014844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EA37F1-36A1-F958-7492-44840BA0A048}"/>
                  </a:ext>
                </a:extLst>
              </p:cNvPr>
              <p:cNvSpPr txBox="1"/>
              <p:nvPr/>
            </p:nvSpPr>
            <p:spPr>
              <a:xfrm>
                <a:off x="2469687" y="5061118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?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E632BD-619F-4344-A708-CE523867DB2F}"/>
                </a:ext>
              </a:extLst>
            </p:cNvPr>
            <p:cNvGrpSpPr/>
            <p:nvPr/>
          </p:nvGrpSpPr>
          <p:grpSpPr>
            <a:xfrm>
              <a:off x="4195258" y="3973061"/>
              <a:ext cx="2428916" cy="2365200"/>
              <a:chOff x="2676101" y="4111550"/>
              <a:chExt cx="2428916" cy="23652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F82546A-B6C8-3DE7-BDF5-E21FE0538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11550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9AE8767-570C-A21C-75B0-544621D2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8218" y="4111550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7E437AA-FDE2-03CF-93F5-4BE52A7DF30D}"/>
                </a:ext>
              </a:extLst>
            </p:cNvPr>
            <p:cNvGrpSpPr/>
            <p:nvPr/>
          </p:nvGrpSpPr>
          <p:grpSpPr>
            <a:xfrm>
              <a:off x="5893809" y="3974900"/>
              <a:ext cx="2419772" cy="2365200"/>
              <a:chOff x="2676101" y="4120694"/>
              <a:chExt cx="2419772" cy="2365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C11FED1-6460-C67A-3B85-7FBC5E510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20694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002DAB8-86B7-D768-B634-C3C1C8DEF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9074" y="4120694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3D060A-2CD2-B300-A9D7-832C3CB6E51B}"/>
                </a:ext>
              </a:extLst>
            </p:cNvPr>
            <p:cNvGrpSpPr/>
            <p:nvPr/>
          </p:nvGrpSpPr>
          <p:grpSpPr>
            <a:xfrm>
              <a:off x="6724644" y="3958822"/>
              <a:ext cx="2419772" cy="2374344"/>
              <a:chOff x="2676101" y="4120694"/>
              <a:chExt cx="2419772" cy="2374344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063F742-2D9F-8D2E-F791-F91CFBD56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20694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CCF8203-5259-9710-C080-F003FDFAC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9074" y="4129838"/>
                <a:ext cx="1576799" cy="2365200"/>
              </a:xfrm>
              <a:prstGeom prst="rect">
                <a:avLst/>
              </a:prstGeom>
            </p:spPr>
          </p:pic>
        </p:grp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A66B5EE4-5606-A057-8131-8DAF31E2F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421" y="6186777"/>
            <a:ext cx="704948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9B6A-28B7-796E-7CFB-E0FF4C29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EEB30782-EBF5-B66F-8FD8-2DFA0D82404C}"/>
              </a:ext>
            </a:extLst>
          </p:cNvPr>
          <p:cNvGrpSpPr/>
          <p:nvPr/>
        </p:nvGrpSpPr>
        <p:grpSpPr>
          <a:xfrm>
            <a:off x="1729242" y="304858"/>
            <a:ext cx="5262923" cy="790911"/>
            <a:chOff x="1940538" y="2601901"/>
            <a:chExt cx="5262923" cy="7909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58EC47-13DF-1DAA-1F82-C47FE0D0869C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B13657D-1963-CADD-478A-F7D6E97EC6E0}"/>
                </a:ext>
              </a:extLst>
            </p:cNvPr>
            <p:cNvGrpSpPr/>
            <p:nvPr/>
          </p:nvGrpSpPr>
          <p:grpSpPr>
            <a:xfrm>
              <a:off x="3460119" y="2601901"/>
              <a:ext cx="3743342" cy="790911"/>
              <a:chOff x="3460119" y="2601901"/>
              <a:chExt cx="3743342" cy="79091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3FD2BB-D016-F168-3FEB-6376E1DF2DFD}"/>
                  </a:ext>
                </a:extLst>
              </p:cNvPr>
              <p:cNvSpPr/>
              <p:nvPr/>
            </p:nvSpPr>
            <p:spPr>
              <a:xfrm>
                <a:off x="3460119" y="2601901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2B4F92-47CA-FE41-E5DF-75E375F4879F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5FF0A7-07C1-134F-1A67-BDF6AF9DC893}"/>
                  </a:ext>
                </a:extLst>
              </p:cNvPr>
              <p:cNvSpPr/>
              <p:nvPr/>
            </p:nvSpPr>
            <p:spPr>
              <a:xfrm>
                <a:off x="5748956" y="26310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42528C77-E642-9466-E076-129CD9B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21790-A9BF-261B-0B0D-46524353CA3C}"/>
              </a:ext>
            </a:extLst>
          </p:cNvPr>
          <p:cNvSpPr txBox="1"/>
          <p:nvPr/>
        </p:nvSpPr>
        <p:spPr>
          <a:xfrm>
            <a:off x="430622" y="1780648"/>
            <a:ext cx="828275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/>
              <a:t>If the whole is </a:t>
            </a:r>
            <a:r>
              <a:rPr lang="en-GB" sz="3600" u="sng" dirty="0"/>
              <a:t>____</a:t>
            </a:r>
            <a:r>
              <a:rPr lang="en-GB" sz="3600" dirty="0"/>
              <a:t> and  </a:t>
            </a:r>
            <a:r>
              <a:rPr lang="en-GB" sz="3600" u="sng" dirty="0"/>
              <a:t>___</a:t>
            </a:r>
            <a:r>
              <a:rPr lang="en-GB" sz="3600" dirty="0"/>
              <a:t> is a part, then the other part is </a:t>
            </a:r>
            <a:r>
              <a:rPr lang="en-GB" sz="3600" u="sng" dirty="0"/>
              <a:t>		</a:t>
            </a:r>
            <a:endParaRPr lang="en-GB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DBB488-D235-3E4A-91C2-0BCB961BA7B5}"/>
              </a:ext>
            </a:extLst>
          </p:cNvPr>
          <p:cNvGrpSpPr/>
          <p:nvPr/>
        </p:nvGrpSpPr>
        <p:grpSpPr>
          <a:xfrm>
            <a:off x="791753" y="3842460"/>
            <a:ext cx="3156014" cy="2305811"/>
            <a:chOff x="3213366" y="3873666"/>
            <a:chExt cx="3156014" cy="2305811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B69238EA-25A9-C0EC-342F-4B7F080FCC44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92FBD39-7FBD-2CDE-993B-DEE9DEE11084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D428C-5BD3-8859-8E68-09AB4BD7EFC4}"/>
                </a:ext>
              </a:extLst>
            </p:cNvPr>
            <p:cNvCxnSpPr>
              <a:cxnSpLocks/>
              <a:stCxn id="9" idx="0"/>
              <a:endCxn id="11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A24B538-1B25-E78D-7A91-5FC77EF6486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7931CB-1081-DBB5-269A-8791ED2907FB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78F455-8522-ABEC-764F-71720C845EBA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08D8C4-BA34-D3DF-D9D2-A91AF3165F66}"/>
                </a:ext>
              </a:extLst>
            </p:cNvPr>
            <p:cNvCxnSpPr>
              <a:cxnSpLocks/>
              <a:stCxn id="11" idx="5"/>
              <a:endCxn id="8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5306-3CDC-E58E-46C1-6E571254D7F9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B593AE-1900-1BF1-BD10-15DA41E5973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013A4A9-953C-DEB5-DCBE-899C1BB5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4EBC7A-E5DA-D46B-954B-880B1E60EDC1}"/>
              </a:ext>
            </a:extLst>
          </p:cNvPr>
          <p:cNvSpPr/>
          <p:nvPr/>
        </p:nvSpPr>
        <p:spPr>
          <a:xfrm>
            <a:off x="3027589" y="1884960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765B8E-374B-99ED-C8F6-4AB800AF2760}"/>
              </a:ext>
            </a:extLst>
          </p:cNvPr>
          <p:cNvSpPr/>
          <p:nvPr/>
        </p:nvSpPr>
        <p:spPr>
          <a:xfrm>
            <a:off x="4810407" y="1858105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E4D077-5FA2-ACDF-151E-C51A1AD3BE2C}"/>
              </a:ext>
            </a:extLst>
          </p:cNvPr>
          <p:cNvSpPr/>
          <p:nvPr/>
        </p:nvSpPr>
        <p:spPr>
          <a:xfrm>
            <a:off x="5455150" y="2698338"/>
            <a:ext cx="1454505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22D264-03AA-B407-674D-CDCEF93E98BB}"/>
              </a:ext>
            </a:extLst>
          </p:cNvPr>
          <p:cNvSpPr/>
          <p:nvPr/>
        </p:nvSpPr>
        <p:spPr>
          <a:xfrm>
            <a:off x="4695161" y="35463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0323E-166A-209E-83E8-8FADC6EFE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971" y="3872231"/>
            <a:ext cx="5174762" cy="18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71F04-CF57-EE8D-4E67-CA459BD82CDC}"/>
              </a:ext>
            </a:extLst>
          </p:cNvPr>
          <p:cNvGrpSpPr/>
          <p:nvPr/>
        </p:nvGrpSpPr>
        <p:grpSpPr>
          <a:xfrm>
            <a:off x="1496635" y="1918451"/>
            <a:ext cx="5409412" cy="812702"/>
            <a:chOff x="1940538" y="2606185"/>
            <a:chExt cx="5409412" cy="81270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637044-AD6B-D97B-4D05-FCBB6F1D29B2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52E32A3-69CB-269E-A8DB-57DB1D83C404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12702"/>
              <a:chOff x="3642654" y="2606185"/>
              <a:chExt cx="3707296" cy="81270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0890D92-4F01-326B-9CA1-84276D5951D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99410B-5758-0C15-0802-E64AFF83122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E614B4-4744-2613-F988-3A0DB90F0A06}"/>
                  </a:ext>
                </a:extLst>
              </p:cNvPr>
              <p:cNvSpPr/>
              <p:nvPr/>
            </p:nvSpPr>
            <p:spPr>
              <a:xfrm>
                <a:off x="5859843" y="265714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59550C-A97D-B01E-F337-B20297322CDD}"/>
              </a:ext>
            </a:extLst>
          </p:cNvPr>
          <p:cNvSpPr/>
          <p:nvPr/>
        </p:nvSpPr>
        <p:spPr>
          <a:xfrm>
            <a:off x="4496281" y="1926565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6FA30C-B720-0F5C-52C7-897D1C147A58}"/>
              </a:ext>
            </a:extLst>
          </p:cNvPr>
          <p:cNvGrpSpPr/>
          <p:nvPr/>
        </p:nvGrpSpPr>
        <p:grpSpPr>
          <a:xfrm>
            <a:off x="1496635" y="3175089"/>
            <a:ext cx="5409412" cy="798012"/>
            <a:chOff x="1940538" y="2584610"/>
            <a:chExt cx="5409412" cy="79801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25C7A8-FA44-CC11-E18C-DADC57C9BED8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FAD17ED-31AD-596D-4C38-6408F726A9FD}"/>
                </a:ext>
              </a:extLst>
            </p:cNvPr>
            <p:cNvGrpSpPr/>
            <p:nvPr/>
          </p:nvGrpSpPr>
          <p:grpSpPr>
            <a:xfrm>
              <a:off x="3642654" y="2584610"/>
              <a:ext cx="3707296" cy="798012"/>
              <a:chOff x="3642654" y="2584610"/>
              <a:chExt cx="3707296" cy="79801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3389EF0-AA59-0462-17F3-E1A96AE2041D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90E095-0ADA-7FD8-B848-E871520D15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0C39EA-496C-600D-1564-1CDEE7417BFC}"/>
                  </a:ext>
                </a:extLst>
              </p:cNvPr>
              <p:cNvSpPr/>
              <p:nvPr/>
            </p:nvSpPr>
            <p:spPr>
              <a:xfrm>
                <a:off x="5881686" y="258461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932E925-AE0A-A934-DB6E-DBBD7F3FA5A1}"/>
              </a:ext>
            </a:extLst>
          </p:cNvPr>
          <p:cNvSpPr/>
          <p:nvPr/>
        </p:nvSpPr>
        <p:spPr>
          <a:xfrm>
            <a:off x="4623162" y="3196664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9D270D-101D-570E-EF98-6385FCBD3009}"/>
              </a:ext>
            </a:extLst>
          </p:cNvPr>
          <p:cNvGrpSpPr/>
          <p:nvPr/>
        </p:nvGrpSpPr>
        <p:grpSpPr>
          <a:xfrm>
            <a:off x="1496635" y="4442611"/>
            <a:ext cx="5409412" cy="808703"/>
            <a:chOff x="1940538" y="2573919"/>
            <a:chExt cx="5409412" cy="80870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2E4D2A-84D8-3AD5-1B5B-B7CBF3292F80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9705950-BF16-4EBA-4432-E065736AC77E}"/>
                </a:ext>
              </a:extLst>
            </p:cNvPr>
            <p:cNvGrpSpPr/>
            <p:nvPr/>
          </p:nvGrpSpPr>
          <p:grpSpPr>
            <a:xfrm>
              <a:off x="3642654" y="2573919"/>
              <a:ext cx="3707296" cy="808703"/>
              <a:chOff x="3642654" y="2573919"/>
              <a:chExt cx="3707296" cy="80870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21D872-6AAE-DC48-272D-DFAA8EC36D26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F291DEB-5927-97A7-BB55-F0C5F5987C59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FBC2CB-95CE-6720-C8A6-7E312D49982E}"/>
                  </a:ext>
                </a:extLst>
              </p:cNvPr>
              <p:cNvSpPr/>
              <p:nvPr/>
            </p:nvSpPr>
            <p:spPr>
              <a:xfrm>
                <a:off x="5895445" y="2573919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8C9A265-DE91-8DC5-8162-E8DBAA572BD5}"/>
              </a:ext>
            </a:extLst>
          </p:cNvPr>
          <p:cNvSpPr/>
          <p:nvPr/>
        </p:nvSpPr>
        <p:spPr>
          <a:xfrm>
            <a:off x="4623161" y="444971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210B642-AA18-5B5C-548E-9A82B30D3BD3}"/>
              </a:ext>
            </a:extLst>
          </p:cNvPr>
          <p:cNvGrpSpPr/>
          <p:nvPr/>
        </p:nvGrpSpPr>
        <p:grpSpPr>
          <a:xfrm>
            <a:off x="1496635" y="5753088"/>
            <a:ext cx="5479726" cy="776438"/>
            <a:chOff x="1940538" y="2606184"/>
            <a:chExt cx="5479726" cy="77643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9947EF-F806-3F0B-5DCE-51E0FBA61D6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4C1AF8D-8F40-8FD4-E91F-C1D3B019BCCA}"/>
                </a:ext>
              </a:extLst>
            </p:cNvPr>
            <p:cNvGrpSpPr/>
            <p:nvPr/>
          </p:nvGrpSpPr>
          <p:grpSpPr>
            <a:xfrm>
              <a:off x="3642654" y="2606184"/>
              <a:ext cx="3777610" cy="776438"/>
              <a:chOff x="3642654" y="2606184"/>
              <a:chExt cx="3777610" cy="77643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79C0DC-7B47-A3F1-CBA6-E937EB772832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68E2D74-7FFF-C289-E12B-C7B9E7AD426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5E24C9-BB45-5D29-BF98-E52DE9228A68}"/>
                  </a:ext>
                </a:extLst>
              </p:cNvPr>
              <p:cNvSpPr/>
              <p:nvPr/>
            </p:nvSpPr>
            <p:spPr>
              <a:xfrm>
                <a:off x="5965759" y="260618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B5AB59D-534D-C307-0A11-011149ABEFA7}"/>
              </a:ext>
            </a:extLst>
          </p:cNvPr>
          <p:cNvSpPr/>
          <p:nvPr/>
        </p:nvSpPr>
        <p:spPr>
          <a:xfrm>
            <a:off x="2942972" y="5761955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B3EB39-9A32-B31C-0EFE-844D9EE83E68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68933D-E63C-D567-15C9-F0172E195834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664FE7-C026-4535-704A-8FD92178DCCB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781863-164B-948F-0FFB-481DE4C59DA5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114</Words>
  <Application>Microsoft Office PowerPoint</Application>
  <PresentationFormat>On-screen Show (4:3)</PresentationFormat>
  <Paragraphs>57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2026-04-24T13:30:26Z</dcterms:modified>
  <cp:category/>
</cp:coreProperties>
</file>