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15" r:id="rId3"/>
    <p:sldId id="338" r:id="rId4"/>
    <p:sldId id="339" r:id="rId5"/>
    <p:sldId id="321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7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F5245-725F-0212-B61A-A7054EB36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D4E9E-0E2E-F32F-BE66-31D569B38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77AD0E-30ED-B7FE-C7B5-7979A3255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7E4E6-6D57-387F-DFDF-4918179C1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964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459C7-BAA9-088A-1FF7-72CBDFFE7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40C269-D1A7-63EE-0779-7436E2F230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C13894-59B4-4686-A3DE-7D6D777727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B33EE-6E90-BDA1-C653-E3F4CC5C8A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55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661992" y="214893"/>
            <a:ext cx="2600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4D5BB57-6749-5800-AC50-FE7F0D6A2AB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1086" y="2801073"/>
            <a:ext cx="3322204" cy="302840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10000" y="6277983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864741-599E-4B97-4A45-DB80B2C01B71}"/>
              </a:ext>
            </a:extLst>
          </p:cNvPr>
          <p:cNvSpPr txBox="1"/>
          <p:nvPr/>
        </p:nvSpPr>
        <p:spPr>
          <a:xfrm>
            <a:off x="2495638" y="1342397"/>
            <a:ext cx="51977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Subtract from 10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49CE8DF-52B6-B52D-28E9-5920DFC42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4932A78F-1479-B1B8-B731-9AA1D2BBCECC}"/>
              </a:ext>
            </a:extLst>
          </p:cNvPr>
          <p:cNvGrpSpPr/>
          <p:nvPr/>
        </p:nvGrpSpPr>
        <p:grpSpPr>
          <a:xfrm>
            <a:off x="2227179" y="479695"/>
            <a:ext cx="5415833" cy="992579"/>
            <a:chOff x="2227179" y="874266"/>
            <a:chExt cx="5415833" cy="9925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06DAC7-EE2F-6002-700D-E0DB837105F4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76C54C2-906F-4FA8-AA10-6CEF6685EA68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5134A6-7830-6BAD-55D3-D7CB71EA8AAC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00CE3A-B77D-5E85-46C2-EF9FD908B033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0F9C640-9114-51FD-977B-91B36E074B00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29DEB1A-2516-2600-656C-45595F675AFE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D613FCB-C699-B483-4943-D7B227A2689F}"/>
              </a:ext>
            </a:extLst>
          </p:cNvPr>
          <p:cNvSpPr/>
          <p:nvPr/>
        </p:nvSpPr>
        <p:spPr>
          <a:xfrm>
            <a:off x="4191208" y="485757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3EF201C-BA55-7EC8-BA79-BC3A26FDED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686" y="2332850"/>
            <a:ext cx="1577266" cy="23659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C1552B9-594D-19DD-5E5D-439BCBA4E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740" y="2332850"/>
            <a:ext cx="1577266" cy="23659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2A0D743-1217-FE44-2F5E-1717CF171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3794" y="2332850"/>
            <a:ext cx="1577266" cy="23659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3E8A761-9C66-B220-B101-22456A0A1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2848" y="2332850"/>
            <a:ext cx="1577266" cy="23659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2CC0B5A-1CE2-6175-78EE-20DF1B6DE3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902" y="2332850"/>
            <a:ext cx="1577266" cy="2365900"/>
          </a:xfrm>
          <a:prstGeom prst="rect">
            <a:avLst/>
          </a:prstGeom>
        </p:spPr>
      </p:pic>
      <p:sp>
        <p:nvSpPr>
          <p:cNvPr id="58" name="Left Brace 57">
            <a:extLst>
              <a:ext uri="{FF2B5EF4-FFF2-40B4-BE49-F238E27FC236}">
                <a16:creationId xmlns:a16="http://schemas.microsoft.com/office/drawing/2014/main" id="{DC9C9BC6-4628-BB1E-E95F-C97FD2A12581}"/>
              </a:ext>
            </a:extLst>
          </p:cNvPr>
          <p:cNvSpPr/>
          <p:nvPr/>
        </p:nvSpPr>
        <p:spPr>
          <a:xfrm rot="16200000">
            <a:off x="7514894" y="3506329"/>
            <a:ext cx="447367" cy="165029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BB27ECD-81D5-6E04-D5DF-A338B8F80279}"/>
              </a:ext>
            </a:extLst>
          </p:cNvPr>
          <p:cNvSpPr txBox="1"/>
          <p:nvPr/>
        </p:nvSpPr>
        <p:spPr>
          <a:xfrm>
            <a:off x="3047085" y="4249707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65F5A9-4FC4-893B-4FF7-0E3D82FB6AC5}"/>
              </a:ext>
            </a:extLst>
          </p:cNvPr>
          <p:cNvSpPr txBox="1"/>
          <p:nvPr/>
        </p:nvSpPr>
        <p:spPr>
          <a:xfrm>
            <a:off x="7175462" y="4249707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?</a:t>
            </a:r>
          </a:p>
        </p:txBody>
      </p:sp>
      <p:sp>
        <p:nvSpPr>
          <p:cNvPr id="64" name="Left Brace 63">
            <a:extLst>
              <a:ext uri="{FF2B5EF4-FFF2-40B4-BE49-F238E27FC236}">
                <a16:creationId xmlns:a16="http://schemas.microsoft.com/office/drawing/2014/main" id="{7E0346AA-672E-916C-90D7-DF063F781E53}"/>
              </a:ext>
            </a:extLst>
          </p:cNvPr>
          <p:cNvSpPr/>
          <p:nvPr/>
        </p:nvSpPr>
        <p:spPr>
          <a:xfrm rot="16200000">
            <a:off x="3347411" y="1000793"/>
            <a:ext cx="447367" cy="663876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Left Brace 64">
            <a:extLst>
              <a:ext uri="{FF2B5EF4-FFF2-40B4-BE49-F238E27FC236}">
                <a16:creationId xmlns:a16="http://schemas.microsoft.com/office/drawing/2014/main" id="{F80A12C9-7E50-30BE-DF86-C5C64349AE6F}"/>
              </a:ext>
            </a:extLst>
          </p:cNvPr>
          <p:cNvSpPr/>
          <p:nvPr/>
        </p:nvSpPr>
        <p:spPr>
          <a:xfrm rot="16200000">
            <a:off x="7506626" y="3504862"/>
            <a:ext cx="447367" cy="165029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EE8F6BF-EED1-91B8-03A8-81CB91592C1D}"/>
              </a:ext>
            </a:extLst>
          </p:cNvPr>
          <p:cNvGrpSpPr/>
          <p:nvPr/>
        </p:nvGrpSpPr>
        <p:grpSpPr>
          <a:xfrm>
            <a:off x="272358" y="1580646"/>
            <a:ext cx="8204928" cy="1224062"/>
            <a:chOff x="-2613780" y="2133327"/>
            <a:chExt cx="4350473" cy="122406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6D8BF7A-D415-F2CF-A8AD-4E98F31B0BD0}"/>
                </a:ext>
              </a:extLst>
            </p:cNvPr>
            <p:cNvSpPr txBox="1"/>
            <p:nvPr/>
          </p:nvSpPr>
          <p:spPr>
            <a:xfrm>
              <a:off x="-1255469" y="2133327"/>
              <a:ext cx="1630392" cy="9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/>
                <a:t>Whole</a:t>
              </a:r>
            </a:p>
          </p:txBody>
        </p:sp>
        <p:sp>
          <p:nvSpPr>
            <p:cNvPr id="66" name="Left Brace 65">
              <a:extLst>
                <a:ext uri="{FF2B5EF4-FFF2-40B4-BE49-F238E27FC236}">
                  <a16:creationId xmlns:a16="http://schemas.microsoft.com/office/drawing/2014/main" id="{87905E4D-9195-753D-0E43-5DAC09E2A984}"/>
                </a:ext>
              </a:extLst>
            </p:cNvPr>
            <p:cNvSpPr/>
            <p:nvPr/>
          </p:nvSpPr>
          <p:spPr>
            <a:xfrm rot="5400000">
              <a:off x="-662227" y="958469"/>
              <a:ext cx="447367" cy="4350473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A929B4D-09A4-63E7-0522-76125A4E2445}"/>
              </a:ext>
            </a:extLst>
          </p:cNvPr>
          <p:cNvGrpSpPr/>
          <p:nvPr/>
        </p:nvGrpSpPr>
        <p:grpSpPr>
          <a:xfrm>
            <a:off x="6449765" y="2035954"/>
            <a:ext cx="2635246" cy="2883962"/>
            <a:chOff x="4669556" y="2458065"/>
            <a:chExt cx="2635246" cy="2883962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D1DD1CFD-21D9-AA21-8E40-6F50C24D6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69556" y="2458065"/>
              <a:ext cx="1813128" cy="2883962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EBA4A9BE-4AD6-AFAC-C8EC-93150BB40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1674" y="2458065"/>
              <a:ext cx="1813128" cy="2883962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78229A4-6CE6-4E0B-47E4-C46FAD3BF432}"/>
              </a:ext>
            </a:extLst>
          </p:cNvPr>
          <p:cNvGrpSpPr/>
          <p:nvPr/>
        </p:nvGrpSpPr>
        <p:grpSpPr>
          <a:xfrm>
            <a:off x="2281258" y="5449129"/>
            <a:ext cx="5415833" cy="992579"/>
            <a:chOff x="2227179" y="874266"/>
            <a:chExt cx="5415833" cy="992579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16ACF09-C550-0ECB-3755-740A9D96B758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3321456-AA0E-541C-1496-826890EF451F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A06FA05-A722-03C8-3A8B-B7020EECD49D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812CC93-7ABD-7964-1221-4CF82D2DCCBA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CEC4702-D5E6-53EA-10E5-8696985E754D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E16C59C-C8BA-73A3-F024-4CC4BFA49385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</p:grp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763556CF-47AF-EE38-2DE6-9996A8F0F980}"/>
              </a:ext>
            </a:extLst>
          </p:cNvPr>
          <p:cNvSpPr/>
          <p:nvPr/>
        </p:nvSpPr>
        <p:spPr>
          <a:xfrm>
            <a:off x="6386456" y="5435063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AAA5D73C-F4ED-3563-0435-006874F275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4927" y="4593595"/>
            <a:ext cx="457264" cy="50489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8B680EC-DC50-0E0E-AEB8-42D6211E5AA2}"/>
              </a:ext>
            </a:extLst>
          </p:cNvPr>
          <p:cNvGrpSpPr/>
          <p:nvPr/>
        </p:nvGrpSpPr>
        <p:grpSpPr>
          <a:xfrm>
            <a:off x="-138405" y="2323018"/>
            <a:ext cx="4924174" cy="2375732"/>
            <a:chOff x="-2507845" y="1621478"/>
            <a:chExt cx="4924174" cy="23757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F147954-E33E-5E76-CE8E-474CC5F48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507845" y="1621478"/>
              <a:ext cx="1577266" cy="23659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A7C0796-3E03-F562-EB53-26294A25D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668791" y="1621478"/>
              <a:ext cx="1577266" cy="23659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87C7298-5FE8-FE47-C74D-426958176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829737" y="1621478"/>
              <a:ext cx="1577266" cy="23659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897C7F-5B8A-853D-92F2-FA7CFD712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17" y="1631310"/>
              <a:ext cx="1577266" cy="23659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AEE649D-D08E-1F27-B634-1F48B27EF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9063" y="1631310"/>
              <a:ext cx="1577266" cy="2365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241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8A19E2-0A01-0BD5-F688-90F4B32D5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092B6687-A958-FA86-50A9-17DD99F7C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AB994F37-465A-0F8A-1EE5-43CAA04BACD6}"/>
              </a:ext>
            </a:extLst>
          </p:cNvPr>
          <p:cNvGrpSpPr/>
          <p:nvPr/>
        </p:nvGrpSpPr>
        <p:grpSpPr>
          <a:xfrm>
            <a:off x="2227179" y="479695"/>
            <a:ext cx="5415833" cy="992579"/>
            <a:chOff x="2227179" y="874266"/>
            <a:chExt cx="5415833" cy="9925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64306BE-6E1A-659C-A491-EF028A21682B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B7B05CC-6941-95A2-9FD3-8415ABF3A822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11CC88-372D-EECA-FF0C-8427D74FD645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0E7E83C-1313-DEF7-3DF7-DA949AB4DCD1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9A02E3-9CCD-4AD6-C2D3-50A625E24D49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69F581B-A916-9AAB-BA1D-6DAEB1F33D38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558B8A5-8DC0-595C-F6FB-033CC475A305}"/>
              </a:ext>
            </a:extLst>
          </p:cNvPr>
          <p:cNvSpPr/>
          <p:nvPr/>
        </p:nvSpPr>
        <p:spPr>
          <a:xfrm>
            <a:off x="4191208" y="485757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4AC15F6-7779-5CC0-0AFF-B08F7F00D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520" y="2334317"/>
            <a:ext cx="1577266" cy="2365900"/>
          </a:xfrm>
          <a:prstGeom prst="rect">
            <a:avLst/>
          </a:prstGeom>
        </p:spPr>
      </p:pic>
      <p:sp>
        <p:nvSpPr>
          <p:cNvPr id="58" name="Left Brace 57">
            <a:extLst>
              <a:ext uri="{FF2B5EF4-FFF2-40B4-BE49-F238E27FC236}">
                <a16:creationId xmlns:a16="http://schemas.microsoft.com/office/drawing/2014/main" id="{0EF1905A-A452-7179-8207-68EBB3EBB011}"/>
              </a:ext>
            </a:extLst>
          </p:cNvPr>
          <p:cNvSpPr/>
          <p:nvPr/>
        </p:nvSpPr>
        <p:spPr>
          <a:xfrm rot="16200000">
            <a:off x="6925179" y="2700246"/>
            <a:ext cx="447367" cy="326539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34514C3-D515-2ADD-AC53-DC4987B069F1}"/>
              </a:ext>
            </a:extLst>
          </p:cNvPr>
          <p:cNvSpPr txBox="1"/>
          <p:nvPr/>
        </p:nvSpPr>
        <p:spPr>
          <a:xfrm>
            <a:off x="6603817" y="4195955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?</a:t>
            </a:r>
          </a:p>
        </p:txBody>
      </p:sp>
      <p:sp>
        <p:nvSpPr>
          <p:cNvPr id="64" name="Left Brace 63">
            <a:extLst>
              <a:ext uri="{FF2B5EF4-FFF2-40B4-BE49-F238E27FC236}">
                <a16:creationId xmlns:a16="http://schemas.microsoft.com/office/drawing/2014/main" id="{30EBCB50-FB7E-06FA-B5E6-296532DBAAEF}"/>
              </a:ext>
            </a:extLst>
          </p:cNvPr>
          <p:cNvSpPr/>
          <p:nvPr/>
        </p:nvSpPr>
        <p:spPr>
          <a:xfrm rot="16200000">
            <a:off x="2740743" y="1809497"/>
            <a:ext cx="447367" cy="504395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3C7BDF7-B52C-013C-C3F2-DB2974EA903C}"/>
              </a:ext>
            </a:extLst>
          </p:cNvPr>
          <p:cNvSpPr txBox="1"/>
          <p:nvPr/>
        </p:nvSpPr>
        <p:spPr>
          <a:xfrm>
            <a:off x="3834415" y="1551966"/>
            <a:ext cx="1630392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Whole</a:t>
            </a:r>
          </a:p>
        </p:txBody>
      </p:sp>
      <p:sp>
        <p:nvSpPr>
          <p:cNvPr id="66" name="Left Brace 65">
            <a:extLst>
              <a:ext uri="{FF2B5EF4-FFF2-40B4-BE49-F238E27FC236}">
                <a16:creationId xmlns:a16="http://schemas.microsoft.com/office/drawing/2014/main" id="{FD8589D9-9EBB-4551-19DB-6B95971F0CFE}"/>
              </a:ext>
            </a:extLst>
          </p:cNvPr>
          <p:cNvSpPr/>
          <p:nvPr/>
        </p:nvSpPr>
        <p:spPr>
          <a:xfrm rot="5400000">
            <a:off x="4434572" y="-1493141"/>
            <a:ext cx="447367" cy="843160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22986EE-A9AC-1B80-5123-F57ADA39E7A2}"/>
              </a:ext>
            </a:extLst>
          </p:cNvPr>
          <p:cNvSpPr txBox="1"/>
          <p:nvPr/>
        </p:nvSpPr>
        <p:spPr>
          <a:xfrm>
            <a:off x="2421699" y="4280020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6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250BCC8-7869-4B4B-2279-F82A222153F5}"/>
              </a:ext>
            </a:extLst>
          </p:cNvPr>
          <p:cNvGrpSpPr/>
          <p:nvPr/>
        </p:nvGrpSpPr>
        <p:grpSpPr>
          <a:xfrm>
            <a:off x="2418909" y="5478625"/>
            <a:ext cx="5415833" cy="992579"/>
            <a:chOff x="2227179" y="874266"/>
            <a:chExt cx="5415833" cy="992579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B3AEA9B-C24F-ADF4-589C-C005F3943E5A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E86CFB0-3E86-4A96-F0BF-1C5D898B36DF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B5DA43F-ACE1-A899-4635-6D7D40D16EF6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2325DE2-2624-FC92-1D78-1F7A3C7E6695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8D86FA5-DFEA-B2D4-0DD3-B9ABC70069F9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9F0A30EF-C629-230C-0E53-64502A8AB153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</p:grp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E1E42488-4A27-3755-7930-25F224192B22}"/>
              </a:ext>
            </a:extLst>
          </p:cNvPr>
          <p:cNvSpPr/>
          <p:nvPr/>
        </p:nvSpPr>
        <p:spPr>
          <a:xfrm>
            <a:off x="6524107" y="5426318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23B0BC-EAAF-5B51-8BBA-5FE5243FD474}"/>
              </a:ext>
            </a:extLst>
          </p:cNvPr>
          <p:cNvGrpSpPr/>
          <p:nvPr/>
        </p:nvGrpSpPr>
        <p:grpSpPr>
          <a:xfrm>
            <a:off x="4993938" y="2046011"/>
            <a:ext cx="4378504" cy="2883962"/>
            <a:chOff x="6732598" y="843484"/>
            <a:chExt cx="4378504" cy="2883962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E1CC2E46-D227-A66B-5257-2A8AB377B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40649" y="843484"/>
              <a:ext cx="1813128" cy="2883962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4D1918C-1F3C-372F-29C7-130F8CB25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93156" y="843484"/>
              <a:ext cx="1813128" cy="288396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C3E1B1-0351-98BC-E73D-64DF3B651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7974" y="843484"/>
              <a:ext cx="1813128" cy="288396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B97E7D5-15F2-F523-DE91-A2F3AAC0E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32598" y="843484"/>
              <a:ext cx="1813128" cy="288396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3D51317-E0A5-88BD-71E0-5F3F59B52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3272" y="4575263"/>
            <a:ext cx="450125" cy="5193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B7180F-707A-D3C0-9D3C-E799B71051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75FB2B8-5190-4F53-4CDF-4AA1CBA933E6}"/>
              </a:ext>
            </a:extLst>
          </p:cNvPr>
          <p:cNvGrpSpPr/>
          <p:nvPr/>
        </p:nvGrpSpPr>
        <p:grpSpPr>
          <a:xfrm>
            <a:off x="77903" y="2323018"/>
            <a:ext cx="4931044" cy="2375732"/>
            <a:chOff x="-2507845" y="1621478"/>
            <a:chExt cx="4931044" cy="237573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E7724BE-5C1E-8FB2-4130-F6C186044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507845" y="1621478"/>
              <a:ext cx="1577266" cy="23659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2DEA45-FF48-6867-9551-228BED6DD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668791" y="1621478"/>
              <a:ext cx="1577266" cy="23659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B0DE68-63EC-A2FB-4200-6E369858E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29737" y="1621478"/>
              <a:ext cx="1577266" cy="23659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6FE12F7-C6A5-3929-4F74-B3CA39B7F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17" y="1631310"/>
              <a:ext cx="1577266" cy="23659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89DDD96-029D-9E72-21FB-3918F4B94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5933" y="1629439"/>
              <a:ext cx="1577266" cy="2365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80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6DF299-BD33-1989-7658-CCBFF7C4D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76521119-288C-04A1-AA1C-D0CAA9723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E9A303-4A07-57D4-D135-335B2EFD0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8E74306-126B-341A-5DA4-F64A6F9C5ADD}"/>
              </a:ext>
            </a:extLst>
          </p:cNvPr>
          <p:cNvGrpSpPr/>
          <p:nvPr/>
        </p:nvGrpSpPr>
        <p:grpSpPr>
          <a:xfrm>
            <a:off x="101820" y="2179501"/>
            <a:ext cx="4219135" cy="992579"/>
            <a:chOff x="1978171" y="479695"/>
            <a:chExt cx="5664841" cy="113004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4DE5CF-65C1-8C22-5F18-4278A1C1B84F}"/>
                </a:ext>
              </a:extLst>
            </p:cNvPr>
            <p:cNvGrpSpPr/>
            <p:nvPr/>
          </p:nvGrpSpPr>
          <p:grpSpPr>
            <a:xfrm>
              <a:off x="1978171" y="479695"/>
              <a:ext cx="5664841" cy="1130049"/>
              <a:chOff x="1978171" y="874266"/>
              <a:chExt cx="5664841" cy="113004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964B729-0451-D9FD-DF06-EF89270AF347}"/>
                  </a:ext>
                </a:extLst>
              </p:cNvPr>
              <p:cNvSpPr/>
              <p:nvPr/>
            </p:nvSpPr>
            <p:spPr>
              <a:xfrm>
                <a:off x="1978171" y="874266"/>
                <a:ext cx="1556831" cy="113004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DBCC73B-24FD-1E48-27B1-D421A56C45A9}"/>
                  </a:ext>
                </a:extLst>
              </p:cNvPr>
              <p:cNvSpPr/>
              <p:nvPr/>
            </p:nvSpPr>
            <p:spPr>
              <a:xfrm>
                <a:off x="3225094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591E148-C871-773C-5263-59B04A96CFBE}"/>
                  </a:ext>
                </a:extLst>
              </p:cNvPr>
              <p:cNvSpPr/>
              <p:nvPr/>
            </p:nvSpPr>
            <p:spPr>
              <a:xfrm>
                <a:off x="4222422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8F8E3BC-27FF-E41C-2637-202498328AA8}"/>
                  </a:ext>
                </a:extLst>
              </p:cNvPr>
              <p:cNvGrpSpPr/>
              <p:nvPr/>
            </p:nvGrpSpPr>
            <p:grpSpPr>
              <a:xfrm>
                <a:off x="5289756" y="874266"/>
                <a:ext cx="2353256" cy="1130049"/>
                <a:chOff x="5289756" y="874266"/>
                <a:chExt cx="2353256" cy="1130049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B3955A7-189A-C8E5-47F0-031727F396D1}"/>
                    </a:ext>
                  </a:extLst>
                </p:cNvPr>
                <p:cNvSpPr/>
                <p:nvPr/>
              </p:nvSpPr>
              <p:spPr>
                <a:xfrm>
                  <a:off x="5289756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=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5C03DAF-7D3C-9A4E-8427-602E8F514C36}"/>
                    </a:ext>
                  </a:extLst>
                </p:cNvPr>
                <p:cNvSpPr/>
                <p:nvPr/>
              </p:nvSpPr>
              <p:spPr>
                <a:xfrm>
                  <a:off x="6260855" y="874266"/>
                  <a:ext cx="1382157" cy="113004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</a:p>
              </p:txBody>
            </p:sp>
          </p:grp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D33C8A3-A00F-544C-522E-6020B7BC679E}"/>
                </a:ext>
              </a:extLst>
            </p:cNvPr>
            <p:cNvSpPr/>
            <p:nvPr/>
          </p:nvSpPr>
          <p:spPr>
            <a:xfrm>
              <a:off x="4191208" y="485757"/>
              <a:ext cx="1382157" cy="992579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C63390-2AB7-6E49-42D4-F6E13A8759B9}"/>
              </a:ext>
            </a:extLst>
          </p:cNvPr>
          <p:cNvGrpSpPr/>
          <p:nvPr/>
        </p:nvGrpSpPr>
        <p:grpSpPr>
          <a:xfrm>
            <a:off x="168753" y="4123306"/>
            <a:ext cx="4269288" cy="1045332"/>
            <a:chOff x="-197599" y="3375735"/>
            <a:chExt cx="5925628" cy="125282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55EBC70-E489-1A66-5AAF-312E42FD2784}"/>
                </a:ext>
              </a:extLst>
            </p:cNvPr>
            <p:cNvGrpSpPr/>
            <p:nvPr/>
          </p:nvGrpSpPr>
          <p:grpSpPr>
            <a:xfrm>
              <a:off x="-197599" y="3438959"/>
              <a:ext cx="5415833" cy="1189601"/>
              <a:chOff x="2227179" y="874266"/>
              <a:chExt cx="5415833" cy="118960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577ECCE-9BE1-3D50-302D-74C5C16E2273}"/>
                  </a:ext>
                </a:extLst>
              </p:cNvPr>
              <p:cNvSpPr/>
              <p:nvPr/>
            </p:nvSpPr>
            <p:spPr>
              <a:xfrm>
                <a:off x="2227179" y="874266"/>
                <a:ext cx="1382158" cy="118960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42ED815-6683-94C5-FB2B-0DDA117D0F01}"/>
                  </a:ext>
                </a:extLst>
              </p:cNvPr>
              <p:cNvSpPr/>
              <p:nvPr/>
            </p:nvSpPr>
            <p:spPr>
              <a:xfrm>
                <a:off x="3225094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A8E8503-551D-DA93-6299-6131093D9835}"/>
                  </a:ext>
                </a:extLst>
              </p:cNvPr>
              <p:cNvSpPr/>
              <p:nvPr/>
            </p:nvSpPr>
            <p:spPr>
              <a:xfrm>
                <a:off x="4222422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92BEB0E-EE24-095D-17CF-755778416CDA}"/>
                  </a:ext>
                </a:extLst>
              </p:cNvPr>
              <p:cNvGrpSpPr/>
              <p:nvPr/>
            </p:nvGrpSpPr>
            <p:grpSpPr>
              <a:xfrm>
                <a:off x="5289756" y="874266"/>
                <a:ext cx="2353256" cy="992579"/>
                <a:chOff x="5289756" y="874266"/>
                <a:chExt cx="2353256" cy="992579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E445412-6F78-1679-29ED-FA8208982350}"/>
                    </a:ext>
                  </a:extLst>
                </p:cNvPr>
                <p:cNvSpPr/>
                <p:nvPr/>
              </p:nvSpPr>
              <p:spPr>
                <a:xfrm>
                  <a:off x="5289756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=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961A1C7-E136-5D80-D15B-04D60E09CEED}"/>
                    </a:ext>
                  </a:extLst>
                </p:cNvPr>
                <p:cNvSpPr/>
                <p:nvPr/>
              </p:nvSpPr>
              <p:spPr>
                <a:xfrm>
                  <a:off x="6260855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</a:p>
              </p:txBody>
            </p:sp>
          </p:grp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8364D0D-45FB-564F-09F7-8CD2A3BFD219}"/>
                </a:ext>
              </a:extLst>
            </p:cNvPr>
            <p:cNvSpPr/>
            <p:nvPr/>
          </p:nvSpPr>
          <p:spPr>
            <a:xfrm>
              <a:off x="3970869" y="3375735"/>
              <a:ext cx="1757160" cy="118960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51789B5-94C7-543B-DA20-89B8BEC62ED9}"/>
              </a:ext>
            </a:extLst>
          </p:cNvPr>
          <p:cNvGrpSpPr/>
          <p:nvPr/>
        </p:nvGrpSpPr>
        <p:grpSpPr>
          <a:xfrm>
            <a:off x="4804106" y="2190931"/>
            <a:ext cx="4279634" cy="992579"/>
            <a:chOff x="2050085" y="479695"/>
            <a:chExt cx="5592927" cy="99864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99684CD-1443-6216-1A37-66DDF2FDF22A}"/>
                </a:ext>
              </a:extLst>
            </p:cNvPr>
            <p:cNvGrpSpPr/>
            <p:nvPr/>
          </p:nvGrpSpPr>
          <p:grpSpPr>
            <a:xfrm>
              <a:off x="2050085" y="479695"/>
              <a:ext cx="5592927" cy="998641"/>
              <a:chOff x="2050085" y="874266"/>
              <a:chExt cx="5592927" cy="998641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2D78453-E518-9D62-A7C9-934ABEE66761}"/>
                  </a:ext>
                </a:extLst>
              </p:cNvPr>
              <p:cNvSpPr/>
              <p:nvPr/>
            </p:nvSpPr>
            <p:spPr>
              <a:xfrm>
                <a:off x="2050085" y="874266"/>
                <a:ext cx="1559251" cy="99864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88C1231-D61F-D619-8E17-9E3607BCDFD6}"/>
                  </a:ext>
                </a:extLst>
              </p:cNvPr>
              <p:cNvSpPr/>
              <p:nvPr/>
            </p:nvSpPr>
            <p:spPr>
              <a:xfrm>
                <a:off x="3225094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C38BA06-4DBA-22CB-A49C-FEC5DE838D00}"/>
                  </a:ext>
                </a:extLst>
              </p:cNvPr>
              <p:cNvSpPr/>
              <p:nvPr/>
            </p:nvSpPr>
            <p:spPr>
              <a:xfrm>
                <a:off x="4222422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5FF8D3D-6E83-36E6-88EE-49E6DC14FFA1}"/>
                  </a:ext>
                </a:extLst>
              </p:cNvPr>
              <p:cNvGrpSpPr/>
              <p:nvPr/>
            </p:nvGrpSpPr>
            <p:grpSpPr>
              <a:xfrm>
                <a:off x="5289756" y="874266"/>
                <a:ext cx="2353256" cy="992579"/>
                <a:chOff x="5289756" y="874266"/>
                <a:chExt cx="2353256" cy="992579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91FB6CD-0E46-B356-3269-680801B9636A}"/>
                    </a:ext>
                  </a:extLst>
                </p:cNvPr>
                <p:cNvSpPr/>
                <p:nvPr/>
              </p:nvSpPr>
              <p:spPr>
                <a:xfrm>
                  <a:off x="5289756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=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E28F4355-F050-4691-63EA-2C9EB23EB7C2}"/>
                    </a:ext>
                  </a:extLst>
                </p:cNvPr>
                <p:cNvSpPr/>
                <p:nvPr/>
              </p:nvSpPr>
              <p:spPr>
                <a:xfrm>
                  <a:off x="6260855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6</a:t>
                  </a:r>
                </a:p>
              </p:txBody>
            </p:sp>
          </p:grp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2371DC5-8422-A0C5-C2A2-17361F55E25A}"/>
                </a:ext>
              </a:extLst>
            </p:cNvPr>
            <p:cNvSpPr/>
            <p:nvPr/>
          </p:nvSpPr>
          <p:spPr>
            <a:xfrm>
              <a:off x="4191208" y="485757"/>
              <a:ext cx="1382157" cy="992579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B3774E8-A7A6-B18A-ECAE-E86F3FCD465D}"/>
              </a:ext>
            </a:extLst>
          </p:cNvPr>
          <p:cNvGrpSpPr/>
          <p:nvPr/>
        </p:nvGrpSpPr>
        <p:grpSpPr>
          <a:xfrm>
            <a:off x="4609575" y="4154705"/>
            <a:ext cx="4409158" cy="1088772"/>
            <a:chOff x="2379579" y="5783426"/>
            <a:chExt cx="5443434" cy="137365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7346F76-2C0F-20BA-D77B-EB588A2EBEE7}"/>
                </a:ext>
              </a:extLst>
            </p:cNvPr>
            <p:cNvGrpSpPr/>
            <p:nvPr/>
          </p:nvGrpSpPr>
          <p:grpSpPr>
            <a:xfrm>
              <a:off x="2379579" y="5783426"/>
              <a:ext cx="5415833" cy="1252290"/>
              <a:chOff x="2227179" y="874266"/>
              <a:chExt cx="5415833" cy="125229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A97A72B-FD31-185B-3397-C13051FBA955}"/>
                  </a:ext>
                </a:extLst>
              </p:cNvPr>
              <p:cNvSpPr/>
              <p:nvPr/>
            </p:nvSpPr>
            <p:spPr>
              <a:xfrm>
                <a:off x="2227179" y="874266"/>
                <a:ext cx="1382157" cy="1252290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C66F557-FE72-618C-4F54-8B70A6E782B5}"/>
                  </a:ext>
                </a:extLst>
              </p:cNvPr>
              <p:cNvSpPr/>
              <p:nvPr/>
            </p:nvSpPr>
            <p:spPr>
              <a:xfrm>
                <a:off x="3225094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9CCDAD1-569E-6081-E319-9B00777125C4}"/>
                  </a:ext>
                </a:extLst>
              </p:cNvPr>
              <p:cNvSpPr/>
              <p:nvPr/>
            </p:nvSpPr>
            <p:spPr>
              <a:xfrm>
                <a:off x="4222422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B29E7BD-8706-B0C2-AAF8-CD701E7F41FF}"/>
                  </a:ext>
                </a:extLst>
              </p:cNvPr>
              <p:cNvGrpSpPr/>
              <p:nvPr/>
            </p:nvGrpSpPr>
            <p:grpSpPr>
              <a:xfrm>
                <a:off x="5289756" y="874266"/>
                <a:ext cx="2353256" cy="992579"/>
                <a:chOff x="5289756" y="874266"/>
                <a:chExt cx="2353256" cy="992579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B61C233-60B7-52CA-0D61-59282C865548}"/>
                    </a:ext>
                  </a:extLst>
                </p:cNvPr>
                <p:cNvSpPr/>
                <p:nvPr/>
              </p:nvSpPr>
              <p:spPr>
                <a:xfrm>
                  <a:off x="5289756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=</a:t>
                  </a: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3FD7AE0-79BF-834C-1C15-8A496ADD8B4A}"/>
                    </a:ext>
                  </a:extLst>
                </p:cNvPr>
                <p:cNvSpPr/>
                <p:nvPr/>
              </p:nvSpPr>
              <p:spPr>
                <a:xfrm>
                  <a:off x="6260855" y="874266"/>
                  <a:ext cx="138215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</a:p>
              </p:txBody>
            </p:sp>
          </p:grp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94DEA52-47FC-3531-D857-2EB8C3D28AC9}"/>
                </a:ext>
              </a:extLst>
            </p:cNvPr>
            <p:cNvSpPr/>
            <p:nvPr/>
          </p:nvSpPr>
          <p:spPr>
            <a:xfrm>
              <a:off x="6440856" y="5904788"/>
              <a:ext cx="1382157" cy="1252290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95296D-38C9-9CCF-6C31-30E727DC9BAC}"/>
              </a:ext>
            </a:extLst>
          </p:cNvPr>
          <p:cNvCxnSpPr>
            <a:cxnSpLocks/>
          </p:cNvCxnSpPr>
          <p:nvPr/>
        </p:nvCxnSpPr>
        <p:spPr>
          <a:xfrm>
            <a:off x="4668715" y="1757889"/>
            <a:ext cx="0" cy="473083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27E09AC-D44C-4964-C17E-D79C308159ED}"/>
              </a:ext>
            </a:extLst>
          </p:cNvPr>
          <p:cNvSpPr txBox="1"/>
          <p:nvPr/>
        </p:nvSpPr>
        <p:spPr>
          <a:xfrm>
            <a:off x="1361013" y="302115"/>
            <a:ext cx="77274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What do you notice? </a:t>
            </a:r>
          </a:p>
          <a:p>
            <a:pPr algn="ctr"/>
            <a:r>
              <a:rPr lang="en-US" sz="3600" dirty="0"/>
              <a:t>What is the </a:t>
            </a:r>
            <a:r>
              <a:rPr lang="en-US" sz="3600" b="1" dirty="0"/>
              <a:t>same</a:t>
            </a:r>
            <a:r>
              <a:rPr lang="en-US" sz="3600" dirty="0"/>
              <a:t> and what is </a:t>
            </a:r>
            <a:r>
              <a:rPr lang="en-US" sz="3600" b="1" dirty="0"/>
              <a:t>different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4939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365368" y="5271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BF223F9B-53CC-08A4-2E22-512112C92DF8}"/>
              </a:ext>
            </a:extLst>
          </p:cNvPr>
          <p:cNvGrpSpPr/>
          <p:nvPr/>
        </p:nvGrpSpPr>
        <p:grpSpPr>
          <a:xfrm>
            <a:off x="1496635" y="1918451"/>
            <a:ext cx="5409412" cy="782763"/>
            <a:chOff x="1940538" y="2606185"/>
            <a:chExt cx="5409412" cy="782763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7667AA1-9334-F574-3D6D-2FC73425B6A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AAA3819-F6E4-6871-5A06-597177159C2B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782763"/>
              <a:chOff x="3642654" y="2606185"/>
              <a:chExt cx="3707296" cy="782763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D8AEAAD-332A-1DF7-1FDE-AC60C5D44BF0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F80B9D9-2CB2-3F35-ACFA-3268D7221F5A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CA33C20-5C30-6E23-A596-164FC7A0C668}"/>
                  </a:ext>
                </a:extLst>
              </p:cNvPr>
              <p:cNvSpPr/>
              <p:nvPr/>
            </p:nvSpPr>
            <p:spPr>
              <a:xfrm>
                <a:off x="5748955" y="262720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2</a:t>
                </a:r>
              </a:p>
            </p:txBody>
          </p:sp>
        </p:grp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5225A97-C688-4716-B11E-07BCD3380131}"/>
              </a:ext>
            </a:extLst>
          </p:cNvPr>
          <p:cNvSpPr/>
          <p:nvPr/>
        </p:nvSpPr>
        <p:spPr>
          <a:xfrm>
            <a:off x="4647473" y="1918451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DF0978B-D07A-A8CD-7976-2143F4A3F477}"/>
              </a:ext>
            </a:extLst>
          </p:cNvPr>
          <p:cNvGrpSpPr/>
          <p:nvPr/>
        </p:nvGrpSpPr>
        <p:grpSpPr>
          <a:xfrm>
            <a:off x="1496635" y="3141744"/>
            <a:ext cx="5409412" cy="831357"/>
            <a:chOff x="1940538" y="2551265"/>
            <a:chExt cx="5409412" cy="831357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1FED800-8089-0BF3-1690-A0B88C80CA36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6E3B3A9-060B-2B57-E2F2-F857F2EB6A0C}"/>
                </a:ext>
              </a:extLst>
            </p:cNvPr>
            <p:cNvGrpSpPr/>
            <p:nvPr/>
          </p:nvGrpSpPr>
          <p:grpSpPr>
            <a:xfrm>
              <a:off x="3642654" y="2551265"/>
              <a:ext cx="3707296" cy="831357"/>
              <a:chOff x="3642654" y="2551265"/>
              <a:chExt cx="3707296" cy="831357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3C2CA07-D384-6426-9260-F9B25FE544CA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2F95723-64C4-5E22-F4C2-00FA15C3D824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8FF202A-6841-D1D8-3A77-32DAEBF64BB4}"/>
                  </a:ext>
                </a:extLst>
              </p:cNvPr>
              <p:cNvSpPr/>
              <p:nvPr/>
            </p:nvSpPr>
            <p:spPr>
              <a:xfrm>
                <a:off x="5748956" y="2551265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4</a:t>
                </a:r>
              </a:p>
            </p:txBody>
          </p:sp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4B9068B1-36A7-4B24-1CFA-16A1A4C0A318}"/>
              </a:ext>
            </a:extLst>
          </p:cNvPr>
          <p:cNvSpPr/>
          <p:nvPr/>
        </p:nvSpPr>
        <p:spPr>
          <a:xfrm>
            <a:off x="4572001" y="3164883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22124C3-5F07-02D6-1934-E2446F22E8F0}"/>
              </a:ext>
            </a:extLst>
          </p:cNvPr>
          <p:cNvGrpSpPr/>
          <p:nvPr/>
        </p:nvGrpSpPr>
        <p:grpSpPr>
          <a:xfrm>
            <a:off x="1496635" y="4429004"/>
            <a:ext cx="5409412" cy="822310"/>
            <a:chOff x="1940538" y="2560312"/>
            <a:chExt cx="5409412" cy="82231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146C1D6-581B-F805-D3C5-8FF3A586CD7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2A7FA49-E295-4879-F833-C86821E42B5B}"/>
                </a:ext>
              </a:extLst>
            </p:cNvPr>
            <p:cNvGrpSpPr/>
            <p:nvPr/>
          </p:nvGrpSpPr>
          <p:grpSpPr>
            <a:xfrm>
              <a:off x="3642654" y="2560312"/>
              <a:ext cx="3707296" cy="822310"/>
              <a:chOff x="3642654" y="2560312"/>
              <a:chExt cx="3707296" cy="82231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054D1DA-84CC-8C12-270B-CFEC74B1DE21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EE17B22-FF69-1D42-F90E-772D30CCACD8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F3094B9-CF17-E56C-EB82-84F81405E0C1}"/>
                  </a:ext>
                </a:extLst>
              </p:cNvPr>
              <p:cNvSpPr/>
              <p:nvPr/>
            </p:nvSpPr>
            <p:spPr>
              <a:xfrm>
                <a:off x="5748956" y="2560312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3</a:t>
                </a:r>
              </a:p>
            </p:txBody>
          </p:sp>
        </p:grp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6A2DA6C8-DF68-B530-84B8-DF84D78A3B29}"/>
              </a:ext>
            </a:extLst>
          </p:cNvPr>
          <p:cNvSpPr/>
          <p:nvPr/>
        </p:nvSpPr>
        <p:spPr>
          <a:xfrm>
            <a:off x="4647473" y="4468061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2945A4D-CE4A-9BC1-A9FB-A863DD09A76D}"/>
              </a:ext>
            </a:extLst>
          </p:cNvPr>
          <p:cNvGrpSpPr/>
          <p:nvPr/>
        </p:nvGrpSpPr>
        <p:grpSpPr>
          <a:xfrm>
            <a:off x="1496635" y="5711086"/>
            <a:ext cx="5409412" cy="818440"/>
            <a:chOff x="1940538" y="2564182"/>
            <a:chExt cx="5409412" cy="81844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9DC5964-78FA-65A4-06DE-DB883FFBB363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61987F6-42D1-70B5-FE4E-F54D983E61A1}"/>
                </a:ext>
              </a:extLst>
            </p:cNvPr>
            <p:cNvGrpSpPr/>
            <p:nvPr/>
          </p:nvGrpSpPr>
          <p:grpSpPr>
            <a:xfrm>
              <a:off x="3642654" y="2564182"/>
              <a:ext cx="3707296" cy="818440"/>
              <a:chOff x="3642654" y="2564182"/>
              <a:chExt cx="3707296" cy="8184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C124875-6A66-CF78-615F-ED525FBFE5E5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0E0BFC5-957F-B43A-7E99-AD2EB0EB160D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CAC0C80-C8B0-1639-A5E8-6DB7668C5E6A}"/>
                  </a:ext>
                </a:extLst>
              </p:cNvPr>
              <p:cNvSpPr/>
              <p:nvPr/>
            </p:nvSpPr>
            <p:spPr>
              <a:xfrm>
                <a:off x="5748956" y="2564182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0</a:t>
                </a:r>
              </a:p>
            </p:txBody>
          </p:sp>
        </p:grp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75F92EF3-CF85-D704-8515-35C254BB293A}"/>
              </a:ext>
            </a:extLst>
          </p:cNvPr>
          <p:cNvSpPr/>
          <p:nvPr/>
        </p:nvSpPr>
        <p:spPr>
          <a:xfrm>
            <a:off x="4572001" y="5742867"/>
            <a:ext cx="890094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379A55E-220B-1F95-A896-363FFAC32241}"/>
              </a:ext>
            </a:extLst>
          </p:cNvPr>
          <p:cNvSpPr/>
          <p:nvPr/>
        </p:nvSpPr>
        <p:spPr>
          <a:xfrm>
            <a:off x="1814560" y="1972818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A)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E48A9AC-0DA0-A11C-6978-E5B22A9D3BAE}"/>
              </a:ext>
            </a:extLst>
          </p:cNvPr>
          <p:cNvSpPr/>
          <p:nvPr/>
        </p:nvSpPr>
        <p:spPr>
          <a:xfrm>
            <a:off x="1814560" y="3255561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B)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F9C54FD-25C4-859E-ABB6-7E38643F69B3}"/>
              </a:ext>
            </a:extLst>
          </p:cNvPr>
          <p:cNvSpPr/>
          <p:nvPr/>
        </p:nvSpPr>
        <p:spPr>
          <a:xfrm>
            <a:off x="1814560" y="4538304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F83D505-AB50-A9F5-586B-30B96EE5FDE6}"/>
              </a:ext>
            </a:extLst>
          </p:cNvPr>
          <p:cNvSpPr/>
          <p:nvPr/>
        </p:nvSpPr>
        <p:spPr>
          <a:xfrm>
            <a:off x="1814560" y="5821047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9500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7" grpId="0" animBg="1"/>
      <p:bldP spid="74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537080" y="5031315"/>
            <a:ext cx="90751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</a:t>
            </a:r>
            <a:r>
              <a:rPr lang="en-GB" sz="4400" b="1" dirty="0">
                <a:solidFill>
                  <a:srgbClr val="00B050"/>
                </a:solidFill>
              </a:rPr>
              <a:t> </a:t>
            </a:r>
            <a:r>
              <a:rPr lang="en-GB" sz="4400" b="1" dirty="0"/>
              <a:t>Can you explain why?</a:t>
            </a:r>
            <a:endParaRPr lang="en-GB" sz="44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49" y="1547134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025038" y="1110012"/>
            <a:ext cx="6851960" cy="1569660"/>
          </a:xfrm>
          <a:prstGeom prst="wedgeRoundRectCallout">
            <a:avLst>
              <a:gd name="adj1" fmla="val -61123"/>
              <a:gd name="adj2" fmla="val 4863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128187" y="1500178"/>
            <a:ext cx="877529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missing part is 10.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7FDECC-86AE-AB85-221D-B977D758532D}"/>
              </a:ext>
            </a:extLst>
          </p:cNvPr>
          <p:cNvGrpSpPr/>
          <p:nvPr/>
        </p:nvGrpSpPr>
        <p:grpSpPr>
          <a:xfrm>
            <a:off x="2025038" y="3514224"/>
            <a:ext cx="5279628" cy="823393"/>
            <a:chOff x="1940538" y="2606185"/>
            <a:chExt cx="5279628" cy="8233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CB483A-BB39-2969-0BB1-1F1008416F7E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D24665F-A701-E3BA-4575-DC025E24DE7E}"/>
                </a:ext>
              </a:extLst>
            </p:cNvPr>
            <p:cNvGrpSpPr/>
            <p:nvPr/>
          </p:nvGrpSpPr>
          <p:grpSpPr>
            <a:xfrm>
              <a:off x="3512870" y="2606185"/>
              <a:ext cx="3707296" cy="823393"/>
              <a:chOff x="3512870" y="2606185"/>
              <a:chExt cx="3707296" cy="82339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9D6E8BA-BB70-41F8-A053-DC5A7F20B314}"/>
                  </a:ext>
                </a:extLst>
              </p:cNvPr>
              <p:cNvSpPr/>
              <p:nvPr/>
            </p:nvSpPr>
            <p:spPr>
              <a:xfrm>
                <a:off x="3512870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429B398-573D-E3EE-50BF-7C92360D49A0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BC71E6-C4CF-8D23-CB8F-1A7B2E8130E6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724</TotalTime>
  <Words>137</Words>
  <Application>Microsoft Office PowerPoint</Application>
  <PresentationFormat>On-screen Show (4:3)</PresentationFormat>
  <Paragraphs>95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49</cp:revision>
  <dcterms:created xsi:type="dcterms:W3CDTF">2013-01-27T09:14:16Z</dcterms:created>
  <dcterms:modified xsi:type="dcterms:W3CDTF">2026-04-26T07:11:47Z</dcterms:modified>
  <cp:category/>
</cp:coreProperties>
</file>