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38" r:id="rId3"/>
    <p:sldId id="315" r:id="rId4"/>
    <p:sldId id="321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F5245-725F-0212-B61A-A7054EB3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4E9E-0E2E-F32F-BE66-31D569B38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7AD0E-30ED-B7FE-C7B5-7979A3255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E4E6-6D57-387F-DFDF-4918179C1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6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310040" y="135962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0A88806-4779-6570-B182-2686801A59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156" y="2751463"/>
            <a:ext cx="3352364" cy="319272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03169" y="623790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067C6-CF8A-175F-A042-B6849790AAA6}"/>
              </a:ext>
            </a:extLst>
          </p:cNvPr>
          <p:cNvSpPr txBox="1"/>
          <p:nvPr/>
        </p:nvSpPr>
        <p:spPr>
          <a:xfrm>
            <a:off x="2374391" y="1195043"/>
            <a:ext cx="50265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 from 10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A19E2-0A01-0BD5-F688-90F4B32D5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092B6687-A958-FA86-50A9-17DD99F7C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B994F37-465A-0F8A-1EE5-43CAA04BACD6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4306BE-6E1A-659C-A491-EF028A21682B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7B05CC-6941-95A2-9FD3-8415ABF3A822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11CC88-372D-EECA-FF0C-8427D74FD645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0E7E83C-1313-DEF7-3DF7-DA949AB4DCD1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9A02E3-9CCD-4AD6-C2D3-50A625E24D49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9F581B-A916-9AAB-BA1D-6DAEB1F33D38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8B8A5-8DC0-595C-F6FB-033CC475A305}"/>
              </a:ext>
            </a:extLst>
          </p:cNvPr>
          <p:cNvSpPr/>
          <p:nvPr/>
        </p:nvSpPr>
        <p:spPr>
          <a:xfrm>
            <a:off x="4191208" y="48575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B7180F-707A-D3C0-9D3C-E799B7105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90A874B-4999-BB3E-6465-163FB4C8F9A9}"/>
              </a:ext>
            </a:extLst>
          </p:cNvPr>
          <p:cNvGrpSpPr/>
          <p:nvPr/>
        </p:nvGrpSpPr>
        <p:grpSpPr>
          <a:xfrm>
            <a:off x="106310" y="3299769"/>
            <a:ext cx="3156014" cy="2305811"/>
            <a:chOff x="3213366" y="3873666"/>
            <a:chExt cx="3156014" cy="2305811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0CAC911D-BDF6-4C1F-B743-FA018015EB1E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10175B5A-C645-0BCC-CCDC-F1FA04F9239C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8C3C22-D91D-39E4-467C-BAA927125D9D}"/>
                </a:ext>
              </a:extLst>
            </p:cNvPr>
            <p:cNvCxnSpPr>
              <a:cxnSpLocks/>
              <a:stCxn id="13" idx="0"/>
              <a:endCxn id="18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889EC20-E85B-ECB0-F7CA-0A5921F0DED6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33C7BE-EB4E-DE1A-DBBD-4DB56139B78B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BBBB70-2153-DD6D-2985-961E7D350243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CBCE4B-3331-1E45-8FB9-483C56CF639D}"/>
                </a:ext>
              </a:extLst>
            </p:cNvPr>
            <p:cNvCxnSpPr>
              <a:cxnSpLocks/>
              <a:stCxn id="18" idx="5"/>
              <a:endCxn id="10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245811-EA3F-92A2-56C9-2567488DBB2C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287803-043D-B29B-C087-6137BC2DFCF5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B89CADD-910D-E450-A327-FE492418E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681" y="2438543"/>
            <a:ext cx="5678832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932A78F-1479-B1B8-B731-9AA1D2BBCECC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76C54C2-906F-4FA8-AA10-6CEF6685EA68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5134A6-7830-6BAD-55D3-D7CB71EA8AAC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00CE3A-B77D-5E85-46C2-EF9FD908B033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F9C640-9114-51FD-977B-91B36E074B00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9DEB1A-2516-2600-656C-45595F675AFE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B048EB-5E46-7669-7682-DDB7CE226EA5}"/>
              </a:ext>
            </a:extLst>
          </p:cNvPr>
          <p:cNvGrpSpPr/>
          <p:nvPr/>
        </p:nvGrpSpPr>
        <p:grpSpPr>
          <a:xfrm>
            <a:off x="437524" y="3300984"/>
            <a:ext cx="3156014" cy="2305811"/>
            <a:chOff x="3213366" y="3873666"/>
            <a:chExt cx="3156014" cy="2305811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574A4D5-564E-BF16-698E-251678083447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8CE58DD9-41FD-190C-72B5-BA3B8B24070F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EC88153-6C0B-C137-4B4D-A94F03D3F977}"/>
                </a:ext>
              </a:extLst>
            </p:cNvPr>
            <p:cNvCxnSpPr>
              <a:cxnSpLocks/>
              <a:stCxn id="10" idx="0"/>
              <a:endCxn id="13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9F042388-D9D1-7303-ABD1-98E5BC413A46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15C635-7903-5D22-B50B-C48487E2C8CB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1EF1E6-DB37-6DA5-237A-24C6A4570794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7E16AE-104B-DBC4-D854-58CDEEEC6E7E}"/>
                </a:ext>
              </a:extLst>
            </p:cNvPr>
            <p:cNvCxnSpPr>
              <a:cxnSpLocks/>
              <a:stCxn id="13" idx="5"/>
              <a:endCxn id="5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545AFD-FC8E-A281-20F4-CB97713F66F1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ABB098-15CE-7988-E9E3-B734B881FD7D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7D5B699-FF29-106E-9270-DA6A52E8ECD5}"/>
              </a:ext>
            </a:extLst>
          </p:cNvPr>
          <p:cNvSpPr/>
          <p:nvPr/>
        </p:nvSpPr>
        <p:spPr>
          <a:xfrm>
            <a:off x="4342630" y="456165"/>
            <a:ext cx="108759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E19CC4-D9FB-ACC1-0BDE-A37DAD1F2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F2864C-F373-0EA9-1DB3-240FBB911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490" y="2221992"/>
            <a:ext cx="5498822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F223F9B-53CC-08A4-2E22-512112C92DF8}"/>
              </a:ext>
            </a:extLst>
          </p:cNvPr>
          <p:cNvGrpSpPr/>
          <p:nvPr/>
        </p:nvGrpSpPr>
        <p:grpSpPr>
          <a:xfrm>
            <a:off x="1496635" y="1918451"/>
            <a:ext cx="5409412" cy="776437"/>
            <a:chOff x="1940538" y="2606185"/>
            <a:chExt cx="5409412" cy="77643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AA3819-F6E4-6871-5A06-597177159C2B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776437"/>
              <a:chOff x="3642654" y="2606185"/>
              <a:chExt cx="3707296" cy="77643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D8AEAAD-332A-1DF7-1FDE-AC60C5D44BF0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F80B9D9-2CB2-3F35-ACFA-3268D7221F5A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CA33C20-5C30-6E23-A596-164FC7A0C668}"/>
                  </a:ext>
                </a:extLst>
              </p:cNvPr>
              <p:cNvSpPr/>
              <p:nvPr/>
            </p:nvSpPr>
            <p:spPr>
              <a:xfrm>
                <a:off x="5748956" y="261851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4</a:t>
                </a:r>
              </a:p>
            </p:txBody>
          </p: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4647473" y="191845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DF0978B-D07A-A8CD-7976-2143F4A3F477}"/>
              </a:ext>
            </a:extLst>
          </p:cNvPr>
          <p:cNvGrpSpPr/>
          <p:nvPr/>
        </p:nvGrpSpPr>
        <p:grpSpPr>
          <a:xfrm>
            <a:off x="1496635" y="3160115"/>
            <a:ext cx="5409412" cy="812986"/>
            <a:chOff x="1940538" y="2569636"/>
            <a:chExt cx="5409412" cy="81298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FED800-8089-0BF3-1690-A0B88C80CA36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6E3B3A9-060B-2B57-E2F2-F857F2EB6A0C}"/>
                </a:ext>
              </a:extLst>
            </p:cNvPr>
            <p:cNvGrpSpPr/>
            <p:nvPr/>
          </p:nvGrpSpPr>
          <p:grpSpPr>
            <a:xfrm>
              <a:off x="3642654" y="2569636"/>
              <a:ext cx="3707296" cy="812986"/>
              <a:chOff x="3642654" y="2569636"/>
              <a:chExt cx="3707296" cy="812986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3C2CA07-D384-6426-9260-F9B25FE544CA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2F95723-64C4-5E22-F4C2-00FA15C3D824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8FF202A-6841-D1D8-3A77-32DAEBF64BB4}"/>
                  </a:ext>
                </a:extLst>
              </p:cNvPr>
              <p:cNvSpPr/>
              <p:nvPr/>
            </p:nvSpPr>
            <p:spPr>
              <a:xfrm>
                <a:off x="5748955" y="2569636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3</a:t>
                </a: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4B9068B1-36A7-4B24-1CFA-16A1A4C0A318}"/>
              </a:ext>
            </a:extLst>
          </p:cNvPr>
          <p:cNvSpPr/>
          <p:nvPr/>
        </p:nvSpPr>
        <p:spPr>
          <a:xfrm>
            <a:off x="4647473" y="3193256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2124C3-5F07-02D6-1934-E2446F22E8F0}"/>
              </a:ext>
            </a:extLst>
          </p:cNvPr>
          <p:cNvGrpSpPr/>
          <p:nvPr/>
        </p:nvGrpSpPr>
        <p:grpSpPr>
          <a:xfrm>
            <a:off x="1496635" y="4429004"/>
            <a:ext cx="5409412" cy="822310"/>
            <a:chOff x="1940538" y="2560312"/>
            <a:chExt cx="5409412" cy="82231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46C1D6-581B-F805-D3C5-8FF3A586CD7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2A7FA49-E295-4879-F833-C86821E42B5B}"/>
                </a:ext>
              </a:extLst>
            </p:cNvPr>
            <p:cNvGrpSpPr/>
            <p:nvPr/>
          </p:nvGrpSpPr>
          <p:grpSpPr>
            <a:xfrm>
              <a:off x="3642654" y="2560312"/>
              <a:ext cx="3707296" cy="822310"/>
              <a:chOff x="3642654" y="2560312"/>
              <a:chExt cx="3707296" cy="8223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054D1DA-84CC-8C12-270B-CFEC74B1DE21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EE17B22-FF69-1D42-F90E-772D30CCACD8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3094B9-CF17-E56C-EB82-84F81405E0C1}"/>
                  </a:ext>
                </a:extLst>
              </p:cNvPr>
              <p:cNvSpPr/>
              <p:nvPr/>
            </p:nvSpPr>
            <p:spPr>
              <a:xfrm>
                <a:off x="5748956" y="256031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0</a:t>
                </a:r>
              </a:p>
            </p:txBody>
          </p:sp>
        </p:grp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A2DA6C8-DF68-B530-84B8-DF84D78A3B29}"/>
              </a:ext>
            </a:extLst>
          </p:cNvPr>
          <p:cNvSpPr/>
          <p:nvPr/>
        </p:nvSpPr>
        <p:spPr>
          <a:xfrm>
            <a:off x="4572001" y="4468061"/>
            <a:ext cx="890094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945A4D-CE4A-9BC1-A9FB-A863DD09A76D}"/>
              </a:ext>
            </a:extLst>
          </p:cNvPr>
          <p:cNvGrpSpPr/>
          <p:nvPr/>
        </p:nvGrpSpPr>
        <p:grpSpPr>
          <a:xfrm>
            <a:off x="1496635" y="5711086"/>
            <a:ext cx="5409412" cy="818440"/>
            <a:chOff x="1940538" y="2564182"/>
            <a:chExt cx="5409412" cy="81844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9DC5964-78FA-65A4-06DE-DB883FFBB363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61987F6-42D1-70B5-FE4E-F54D983E61A1}"/>
                </a:ext>
              </a:extLst>
            </p:cNvPr>
            <p:cNvGrpSpPr/>
            <p:nvPr/>
          </p:nvGrpSpPr>
          <p:grpSpPr>
            <a:xfrm>
              <a:off x="3642654" y="2564182"/>
              <a:ext cx="3707296" cy="818440"/>
              <a:chOff x="3642654" y="2564182"/>
              <a:chExt cx="3707296" cy="8184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C124875-6A66-CF78-615F-ED525FBFE5E5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0E0BFC5-957F-B43A-7E99-AD2EB0EB160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CAC0C80-C8B0-1639-A5E8-6DB7668C5E6A}"/>
                  </a:ext>
                </a:extLst>
              </p:cNvPr>
              <p:cNvSpPr/>
              <p:nvPr/>
            </p:nvSpPr>
            <p:spPr>
              <a:xfrm>
                <a:off x="5748956" y="256418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</a:t>
                </a:r>
              </a:p>
            </p:txBody>
          </p:sp>
        </p:grp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5F92EF3-CF85-D704-8515-35C254BB293A}"/>
              </a:ext>
            </a:extLst>
          </p:cNvPr>
          <p:cNvSpPr/>
          <p:nvPr/>
        </p:nvSpPr>
        <p:spPr>
          <a:xfrm>
            <a:off x="4647473" y="5742867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379A55E-220B-1F95-A896-363FFAC32241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E48A9AC-0DA0-A11C-6978-E5B22A9D3BAE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9C54FD-25C4-859E-ABB6-7E38643F69B3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F83D505-AB50-A9F5-586B-30B96EE5FDE6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7" grpId="0" animBg="1"/>
      <p:bldP spid="74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</a:t>
            </a:r>
            <a:r>
              <a:rPr lang="en-GB" sz="4400" b="1" dirty="0"/>
              <a:t> or </a:t>
            </a:r>
            <a:r>
              <a:rPr lang="en-GB" sz="4400" b="1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537080" y="5031315"/>
            <a:ext cx="90751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122491" y="1110011"/>
            <a:ext cx="6851960" cy="3526643"/>
          </a:xfrm>
          <a:prstGeom prst="wedgeRoundRectCallout">
            <a:avLst>
              <a:gd name="adj1" fmla="val -63280"/>
              <a:gd name="adj2" fmla="val -584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443FE6-1D58-C0E4-F4E4-B655B01FFFCB}"/>
              </a:ext>
            </a:extLst>
          </p:cNvPr>
          <p:cNvGrpSpPr/>
          <p:nvPr/>
        </p:nvGrpSpPr>
        <p:grpSpPr>
          <a:xfrm>
            <a:off x="3276825" y="1841173"/>
            <a:ext cx="4323280" cy="1042561"/>
            <a:chOff x="1838341" y="429201"/>
            <a:chExt cx="5804671" cy="1186954"/>
          </a:xfrm>
          <a:solidFill>
            <a:schemeClr val="bg1"/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1655354-6184-3650-5881-FC939DE5E8D3}"/>
                </a:ext>
              </a:extLst>
            </p:cNvPr>
            <p:cNvGrpSpPr/>
            <p:nvPr/>
          </p:nvGrpSpPr>
          <p:grpSpPr>
            <a:xfrm>
              <a:off x="1838341" y="429201"/>
              <a:ext cx="5804671" cy="1180544"/>
              <a:chOff x="1838341" y="823772"/>
              <a:chExt cx="5804671" cy="1180544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EC9FA78-477E-C1C4-D68A-173F7C574346}"/>
                  </a:ext>
                </a:extLst>
              </p:cNvPr>
              <p:cNvSpPr/>
              <p:nvPr/>
            </p:nvSpPr>
            <p:spPr>
              <a:xfrm>
                <a:off x="1838341" y="874266"/>
                <a:ext cx="1580094" cy="1130050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0B8D3AD-D9ED-FB18-9329-52846F0B490D}"/>
                  </a:ext>
                </a:extLst>
              </p:cNvPr>
              <p:cNvSpPr/>
              <p:nvPr/>
            </p:nvSpPr>
            <p:spPr>
              <a:xfrm>
                <a:off x="3428743" y="823772"/>
                <a:ext cx="1081127" cy="1130048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2A7E15-35F6-2832-3227-4FFE11E30D79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23B6FE3-945F-23C7-F6F3-248FFA459783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  <a:grpFill/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F8C278F-2B68-FE54-D022-74973441308E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grp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18F8A06A-879C-289B-F90C-33DEB93C91A6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grp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3</a:t>
                  </a:r>
                </a:p>
              </p:txBody>
            </p:sp>
          </p:grp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C14D8C5-9B44-56AC-70D5-4EFA5EEC9302}"/>
                </a:ext>
              </a:extLst>
            </p:cNvPr>
            <p:cNvSpPr/>
            <p:nvPr/>
          </p:nvSpPr>
          <p:spPr>
            <a:xfrm>
              <a:off x="4336113" y="486106"/>
              <a:ext cx="1382157" cy="1130049"/>
            </a:xfrm>
            <a:prstGeom prst="rect">
              <a:avLst/>
            </a:prstGeom>
            <a:grp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8845A7-4810-F93D-2B48-00722FBE95AF}"/>
              </a:ext>
            </a:extLst>
          </p:cNvPr>
          <p:cNvGrpSpPr/>
          <p:nvPr/>
        </p:nvGrpSpPr>
        <p:grpSpPr>
          <a:xfrm>
            <a:off x="3647830" y="3602345"/>
            <a:ext cx="4011997" cy="992579"/>
            <a:chOff x="-197599" y="3438959"/>
            <a:chExt cx="5568517" cy="11896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4E9B71E-3A84-DF15-2E88-4C3C217D00CA}"/>
                </a:ext>
              </a:extLst>
            </p:cNvPr>
            <p:cNvGrpSpPr/>
            <p:nvPr/>
          </p:nvGrpSpPr>
          <p:grpSpPr>
            <a:xfrm>
              <a:off x="-197599" y="3438959"/>
              <a:ext cx="5415833" cy="1189601"/>
              <a:chOff x="2227179" y="874266"/>
              <a:chExt cx="5415833" cy="118960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05ED09F-2726-3DED-E3C6-6E49EDB00031}"/>
                  </a:ext>
                </a:extLst>
              </p:cNvPr>
              <p:cNvSpPr/>
              <p:nvPr/>
            </p:nvSpPr>
            <p:spPr>
              <a:xfrm>
                <a:off x="2227179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9241411-0844-9339-19A7-4745943536F1}"/>
                  </a:ext>
                </a:extLst>
              </p:cNvPr>
              <p:cNvSpPr/>
              <p:nvPr/>
            </p:nvSpPr>
            <p:spPr>
              <a:xfrm>
                <a:off x="3225094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956913F-FE0A-A97D-E1DD-9725F0C64F91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8" cy="118960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2F84199-3E88-E436-2A9A-CE9D40B1E9F0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58F17B-7C0F-D514-5272-13C42D47FA60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CEF9499-1777-B56C-355B-5F2366E6C675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</a:p>
              </p:txBody>
            </p:sp>
          </p:grp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04F080D-DF3B-7AC7-C72B-3CBFCA6AA268}"/>
                </a:ext>
              </a:extLst>
            </p:cNvPr>
            <p:cNvSpPr/>
            <p:nvPr/>
          </p:nvSpPr>
          <p:spPr>
            <a:xfrm>
              <a:off x="3862305" y="3438959"/>
              <a:ext cx="1508613" cy="11896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AA0247C-E5B0-29E9-3368-C29A1AA1B35F}"/>
              </a:ext>
            </a:extLst>
          </p:cNvPr>
          <p:cNvSpPr/>
          <p:nvPr/>
        </p:nvSpPr>
        <p:spPr>
          <a:xfrm>
            <a:off x="3276825" y="1113267"/>
            <a:ext cx="4323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If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86AD868-9493-6EB5-1815-8BD8CCCA6815}"/>
              </a:ext>
            </a:extLst>
          </p:cNvPr>
          <p:cNvSpPr/>
          <p:nvPr/>
        </p:nvSpPr>
        <p:spPr>
          <a:xfrm>
            <a:off x="3386831" y="2858319"/>
            <a:ext cx="4323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772</TotalTime>
  <Words>92</Words>
  <Application>Microsoft Office PowerPoint</Application>
  <PresentationFormat>On-screen Show (4:3)</PresentationFormat>
  <Paragraphs>67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51</cp:revision>
  <dcterms:created xsi:type="dcterms:W3CDTF">2013-01-27T09:14:16Z</dcterms:created>
  <dcterms:modified xsi:type="dcterms:W3CDTF">2026-04-26T07:24:55Z</dcterms:modified>
  <cp:category/>
</cp:coreProperties>
</file>