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43" r:id="rId3"/>
    <p:sldId id="340" r:id="rId4"/>
    <p:sldId id="345" r:id="rId5"/>
    <p:sldId id="341" r:id="rId6"/>
    <p:sldId id="34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191315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685529" y="1107998"/>
            <a:ext cx="6966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10</a:t>
            </a:r>
          </a:p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1857" y="2328206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13FCB-C699-B483-4943-D7B227A2689F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EF201C-BA55-7EC8-BA79-BC3A26FDE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686" y="2332850"/>
            <a:ext cx="1577266" cy="236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1552B9-594D-19DD-5E5D-439BCBA4E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740" y="2332850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A0D743-1217-FE44-2F5E-1717CF171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794" y="2332850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3E8A761-9C66-B220-B101-22456A0A1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848" y="2332850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2CC0B5A-1CE2-6175-78EE-20DF1B6DE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902" y="2332850"/>
            <a:ext cx="1577266" cy="2365900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DC9C9BC6-4628-BB1E-E95F-C97FD2A12581}"/>
              </a:ext>
            </a:extLst>
          </p:cNvPr>
          <p:cNvSpPr/>
          <p:nvPr/>
        </p:nvSpPr>
        <p:spPr>
          <a:xfrm rot="16200000">
            <a:off x="7514894" y="3506329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B27ECD-81D5-6E04-D5DF-A338B8F80279}"/>
              </a:ext>
            </a:extLst>
          </p:cNvPr>
          <p:cNvSpPr txBox="1"/>
          <p:nvPr/>
        </p:nvSpPr>
        <p:spPr>
          <a:xfrm>
            <a:off x="3047085" y="424970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65F5A9-4FC4-893B-4FF7-0E3D82FB6AC5}"/>
              </a:ext>
            </a:extLst>
          </p:cNvPr>
          <p:cNvSpPr txBox="1"/>
          <p:nvPr/>
        </p:nvSpPr>
        <p:spPr>
          <a:xfrm>
            <a:off x="7175462" y="424970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7E0346AA-672E-916C-90D7-DF063F781E53}"/>
              </a:ext>
            </a:extLst>
          </p:cNvPr>
          <p:cNvSpPr/>
          <p:nvPr/>
        </p:nvSpPr>
        <p:spPr>
          <a:xfrm rot="16200000">
            <a:off x="3347411" y="1000793"/>
            <a:ext cx="447367" cy="66387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F80A12C9-7E50-30BE-DF86-C5C64349AE6F}"/>
              </a:ext>
            </a:extLst>
          </p:cNvPr>
          <p:cNvSpPr/>
          <p:nvPr/>
        </p:nvSpPr>
        <p:spPr>
          <a:xfrm rot="16200000">
            <a:off x="7506626" y="3504862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E8F6BF-EED1-91B8-03A8-81CB91592C1D}"/>
              </a:ext>
            </a:extLst>
          </p:cNvPr>
          <p:cNvGrpSpPr/>
          <p:nvPr/>
        </p:nvGrpSpPr>
        <p:grpSpPr>
          <a:xfrm>
            <a:off x="272358" y="1580646"/>
            <a:ext cx="8204928" cy="1224062"/>
            <a:chOff x="-2613780" y="2133327"/>
            <a:chExt cx="4350473" cy="12240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D8BF7A-D415-F2CF-A8AD-4E98F31B0BD0}"/>
                </a:ext>
              </a:extLst>
            </p:cNvPr>
            <p:cNvSpPr txBox="1"/>
            <p:nvPr/>
          </p:nvSpPr>
          <p:spPr>
            <a:xfrm>
              <a:off x="-1255469" y="2133327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87905E4D-9195-753D-0E43-5DAC09E2A984}"/>
                </a:ext>
              </a:extLst>
            </p:cNvPr>
            <p:cNvSpPr/>
            <p:nvPr/>
          </p:nvSpPr>
          <p:spPr>
            <a:xfrm rot="5400000">
              <a:off x="-662227" y="958469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A929B4D-09A4-63E7-0522-76125A4E2445}"/>
              </a:ext>
            </a:extLst>
          </p:cNvPr>
          <p:cNvGrpSpPr/>
          <p:nvPr/>
        </p:nvGrpSpPr>
        <p:grpSpPr>
          <a:xfrm>
            <a:off x="6449765" y="2035954"/>
            <a:ext cx="2635246" cy="2883962"/>
            <a:chOff x="4669556" y="2458065"/>
            <a:chExt cx="2635246" cy="288396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1DD1CFD-21D9-AA21-8E40-6F50C24D6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9556" y="2458065"/>
              <a:ext cx="1813128" cy="288396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BA4A9BE-4AD6-AFAC-C8EC-93150BB40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674" y="2458065"/>
              <a:ext cx="1813128" cy="2883962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78229A4-6CE6-4E0B-47E4-C46FAD3BF432}"/>
              </a:ext>
            </a:extLst>
          </p:cNvPr>
          <p:cNvGrpSpPr/>
          <p:nvPr/>
        </p:nvGrpSpPr>
        <p:grpSpPr>
          <a:xfrm>
            <a:off x="2281258" y="5449129"/>
            <a:ext cx="5415833" cy="992579"/>
            <a:chOff x="2227179" y="874266"/>
            <a:chExt cx="5415833" cy="9925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16ACF09-C550-0ECB-3755-740A9D96B758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3321456-AA0E-541C-1496-826890EF451F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A06FA05-A722-03C8-3A8B-B7020EECD49D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812CC93-7ABD-7964-1221-4CF82D2DCCBA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CEC4702-D5E6-53EA-10E5-8696985E754D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E16C59C-C8BA-73A3-F024-4CC4BFA49385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63556CF-47AF-EE38-2DE6-9996A8F0F980}"/>
              </a:ext>
            </a:extLst>
          </p:cNvPr>
          <p:cNvSpPr/>
          <p:nvPr/>
        </p:nvSpPr>
        <p:spPr>
          <a:xfrm>
            <a:off x="6386456" y="5435063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AA5D73C-F4ED-3563-0435-006874F27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927" y="4593595"/>
            <a:ext cx="457264" cy="5048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8B680EC-DC50-0E0E-AEB8-42D6211E5AA2}"/>
              </a:ext>
            </a:extLst>
          </p:cNvPr>
          <p:cNvGrpSpPr/>
          <p:nvPr/>
        </p:nvGrpSpPr>
        <p:grpSpPr>
          <a:xfrm>
            <a:off x="-138405" y="2323018"/>
            <a:ext cx="4924174" cy="2375732"/>
            <a:chOff x="-2507845" y="1621478"/>
            <a:chExt cx="4924174" cy="23757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147954-E33E-5E76-CE8E-474CC5F4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507845" y="1621478"/>
              <a:ext cx="1577266" cy="2365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7C0796-3E03-F562-EB53-26294A25D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68791" y="1621478"/>
              <a:ext cx="1577266" cy="2365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7C7298-5FE8-FE47-C74D-426958176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29737" y="1621478"/>
              <a:ext cx="1577266" cy="2365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897C7F-5B8A-853D-92F2-FA7CFD712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7" y="1631310"/>
              <a:ext cx="1577266" cy="23659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EE649D-D08E-1F27-B634-1F48B27E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063" y="1631310"/>
              <a:ext cx="1577266" cy="236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5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48EB-5E46-7669-7682-DDB7CE226EA5}"/>
              </a:ext>
            </a:extLst>
          </p:cNvPr>
          <p:cNvGrpSpPr/>
          <p:nvPr/>
        </p:nvGrpSpPr>
        <p:grpSpPr>
          <a:xfrm>
            <a:off x="437524" y="3300984"/>
            <a:ext cx="3156014" cy="2305811"/>
            <a:chOff x="3213366" y="3873666"/>
            <a:chExt cx="3156014" cy="230581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74A4D5-564E-BF16-698E-251678083447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CE58DD9-41FD-190C-72B5-BA3B8B24070F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C88153-6C0B-C137-4B4D-A94F03D3F977}"/>
                </a:ext>
              </a:extLst>
            </p:cNvPr>
            <p:cNvCxnSpPr>
              <a:cxnSpLocks/>
              <a:stCxn id="10" idx="0"/>
              <a:endCxn id="13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F042388-D9D1-7303-ABD1-98E5BC413A4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5C635-7903-5D22-B50B-C48487E2C8C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EF1E6-DB37-6DA5-237A-24C6A4570794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E16AE-104B-DBC4-D854-58CDEEEC6E7E}"/>
                </a:ext>
              </a:extLst>
            </p:cNvPr>
            <p:cNvCxnSpPr>
              <a:cxnSpLocks/>
              <a:stCxn id="13" idx="5"/>
              <a:endCxn id="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45AFD-FC8E-A281-20F4-CB97713F66F1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ABB098-15CE-7988-E9E3-B734B881FD7D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5B699-FF29-106E-9270-DA6A52E8ECD5}"/>
              </a:ext>
            </a:extLst>
          </p:cNvPr>
          <p:cNvSpPr/>
          <p:nvPr/>
        </p:nvSpPr>
        <p:spPr>
          <a:xfrm>
            <a:off x="4342630" y="456165"/>
            <a:ext cx="108759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E19CC4-D9FB-ACC1-0BDE-A37DAD1F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2864C-F373-0EA9-1DB3-240FBB911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490" y="2221992"/>
            <a:ext cx="549882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1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72C3CB1-C8EC-C5C9-3773-FC828563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519119-2D43-1116-ACEA-9479EFBE4D4A}"/>
              </a:ext>
            </a:extLst>
          </p:cNvPr>
          <p:cNvGrpSpPr/>
          <p:nvPr/>
        </p:nvGrpSpPr>
        <p:grpSpPr>
          <a:xfrm>
            <a:off x="2998007" y="2268235"/>
            <a:ext cx="3156014" cy="2305811"/>
            <a:chOff x="3213366" y="3873666"/>
            <a:chExt cx="3156014" cy="2305811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D66FFC6-321A-940A-A9DA-9057148B007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C97510E1-A13D-ECE0-7A0E-797CABB1C523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6FF68F-3BC2-7329-5A5C-1F2E6F291FD4}"/>
                </a:ext>
              </a:extLst>
            </p:cNvPr>
            <p:cNvCxnSpPr>
              <a:cxnSpLocks/>
              <a:stCxn id="25" idx="0"/>
              <a:endCxn id="27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07EE3DB-8B48-EA15-27D3-A570968802BD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147EC3-D82D-EEB5-FAEE-AD2A815B5600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74903C-4201-DE6B-858B-8E607F7F187F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734750-8B99-0A80-3B5E-09632A9FED96}"/>
                </a:ext>
              </a:extLst>
            </p:cNvPr>
            <p:cNvCxnSpPr>
              <a:cxnSpLocks/>
              <a:stCxn id="27" idx="5"/>
              <a:endCxn id="24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ABC3F-A64B-650B-6200-DECBE875529D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4BC885-DDE9-4C60-FB17-6E925CE70C6A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1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76437"/>
            <a:chOff x="1940538" y="2606185"/>
            <a:chExt cx="5409412" cy="7764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6437"/>
              <a:chOff x="3642654" y="2606185"/>
              <a:chExt cx="3707296" cy="7764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6185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4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60115"/>
            <a:ext cx="5409412" cy="812986"/>
            <a:chOff x="1940538" y="2569636"/>
            <a:chExt cx="5409412" cy="8129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69636"/>
              <a:ext cx="3707296" cy="812986"/>
              <a:chOff x="3642654" y="2569636"/>
              <a:chExt cx="3707296" cy="81298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5" y="256963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3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572001" y="4468061"/>
            <a:ext cx="89009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6148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2491" y="1110011"/>
            <a:ext cx="6851960" cy="3526643"/>
          </a:xfrm>
          <a:prstGeom prst="wedgeRoundRectCallout">
            <a:avLst>
              <a:gd name="adj1" fmla="val -63280"/>
              <a:gd name="adj2" fmla="val -584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276825" y="1841173"/>
            <a:ext cx="4323280" cy="1042561"/>
            <a:chOff x="1838341" y="429201"/>
            <a:chExt cx="5804671" cy="1186954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1838341" y="429201"/>
              <a:ext cx="5804671" cy="1180544"/>
              <a:chOff x="1838341" y="823772"/>
              <a:chExt cx="5804671" cy="1180544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1838341" y="874266"/>
                <a:ext cx="1580094" cy="1130050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428743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336113" y="486106"/>
              <a:ext cx="1382157" cy="1130049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8845A7-4810-F93D-2B48-00722FBE95AF}"/>
              </a:ext>
            </a:extLst>
          </p:cNvPr>
          <p:cNvGrpSpPr/>
          <p:nvPr/>
        </p:nvGrpSpPr>
        <p:grpSpPr>
          <a:xfrm>
            <a:off x="3647830" y="3602345"/>
            <a:ext cx="4011997" cy="992579"/>
            <a:chOff x="-197599" y="3438959"/>
            <a:chExt cx="5568517" cy="11896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4E9B71E-3A84-DF15-2E88-4C3C217D00CA}"/>
                </a:ext>
              </a:extLst>
            </p:cNvPr>
            <p:cNvGrpSpPr/>
            <p:nvPr/>
          </p:nvGrpSpPr>
          <p:grpSpPr>
            <a:xfrm>
              <a:off x="-197599" y="3438959"/>
              <a:ext cx="5415833" cy="1189601"/>
              <a:chOff x="2227179" y="874266"/>
              <a:chExt cx="5415833" cy="118960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05ED09F-2726-3DED-E3C6-6E49EDB00031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9241411-0844-9339-19A7-4745943536F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56913F-FE0A-A97D-E1DD-9725F0C64F91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8" cy="118960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F84199-3E88-E436-2A9A-CE9D40B1E9F0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58F17B-7C0F-D514-5272-13C42D47FA6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EF9499-1777-B56C-355B-5F2366E6C675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4F080D-DF3B-7AC7-C72B-3CBFCA6AA268}"/>
                </a:ext>
              </a:extLst>
            </p:cNvPr>
            <p:cNvSpPr/>
            <p:nvPr/>
          </p:nvSpPr>
          <p:spPr>
            <a:xfrm>
              <a:off x="3862305" y="3438959"/>
              <a:ext cx="1508613" cy="1189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A0247C-E5B0-29E9-3368-C29A1AA1B35F}"/>
              </a:ext>
            </a:extLst>
          </p:cNvPr>
          <p:cNvSpPr/>
          <p:nvPr/>
        </p:nvSpPr>
        <p:spPr>
          <a:xfrm>
            <a:off x="3276825" y="1113267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If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6AD868-9493-6EB5-1815-8BD8CCCA6815}"/>
              </a:ext>
            </a:extLst>
          </p:cNvPr>
          <p:cNvSpPr/>
          <p:nvPr/>
        </p:nvSpPr>
        <p:spPr>
          <a:xfrm>
            <a:off x="3386831" y="2858319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23344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</TotalTime>
  <Words>116</Words>
  <Application>Microsoft Office PowerPoint</Application>
  <PresentationFormat>On-screen Show (4:3)</PresentationFormat>
  <Paragraphs>86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2026-04-26T07:27:45Z</dcterms:modified>
  <cp:category/>
</cp:coreProperties>
</file>