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326" r:id="rId3"/>
    <p:sldId id="268" r:id="rId4"/>
    <p:sldId id="324" r:id="rId5"/>
    <p:sldId id="327" r:id="rId6"/>
    <p:sldId id="328" r:id="rId7"/>
    <p:sldId id="257" r:id="rId8"/>
    <p:sldId id="323" r:id="rId9"/>
    <p:sldId id="32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11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208440" y="351329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2275115" y="1296367"/>
            <a:ext cx="4593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Near Doubles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A88806-4779-6570-B182-2686801A59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156" y="2571027"/>
            <a:ext cx="3352364" cy="319272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03169" y="62379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1F3E1-05AC-2857-E0AA-EE1AAA42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A2AE7-5DD6-C132-738B-DFBD44C6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014A64E-F59E-86A7-1E69-D8E910EC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0770FF6-7C6B-101C-B566-0E2F87955F82}"/>
              </a:ext>
            </a:extLst>
          </p:cNvPr>
          <p:cNvSpPr/>
          <p:nvPr/>
        </p:nvSpPr>
        <p:spPr>
          <a:xfrm>
            <a:off x="2022132" y="361478"/>
            <a:ext cx="747746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800" b="1" dirty="0"/>
              <a:t>What are Near Doubles?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C1C18-6F27-E0BF-E0A5-EE3F6ADCEDCB}"/>
              </a:ext>
            </a:extLst>
          </p:cNvPr>
          <p:cNvSpPr txBox="1"/>
          <p:nvPr/>
        </p:nvSpPr>
        <p:spPr>
          <a:xfrm>
            <a:off x="390822" y="4966331"/>
            <a:ext cx="8858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We can use </a:t>
            </a:r>
            <a:r>
              <a:rPr lang="en-US" sz="2800" b="1" dirty="0"/>
              <a:t>near doubles </a:t>
            </a:r>
            <a:r>
              <a:rPr lang="en-US" sz="2800" dirty="0"/>
              <a:t>to make </a:t>
            </a:r>
            <a:r>
              <a:rPr lang="en-US" sz="2800" b="1" dirty="0"/>
              <a:t>adding easier.</a:t>
            </a:r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817CD-4AB1-C560-4CEA-2874A7906C81}"/>
              </a:ext>
            </a:extLst>
          </p:cNvPr>
          <p:cNvSpPr txBox="1"/>
          <p:nvPr/>
        </p:nvSpPr>
        <p:spPr>
          <a:xfrm>
            <a:off x="390822" y="3162589"/>
            <a:ext cx="88583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b="1" dirty="0"/>
              <a:t>near double</a:t>
            </a:r>
            <a:r>
              <a:rPr lang="en-US" sz="2800" dirty="0"/>
              <a:t> is when the numbers are </a:t>
            </a:r>
            <a:r>
              <a:rPr lang="en-US" sz="2800" b="1" dirty="0"/>
              <a:t>almost the same</a:t>
            </a:r>
            <a:r>
              <a:rPr lang="en-US" sz="2800" dirty="0"/>
              <a:t>, just </a:t>
            </a:r>
            <a:r>
              <a:rPr lang="en-US" sz="2800" b="1" dirty="0"/>
              <a:t>1 more or 1 less</a:t>
            </a:r>
            <a:r>
              <a:rPr lang="en-US" sz="2800" dirty="0"/>
              <a:t>.</a:t>
            </a:r>
            <a:endParaRPr lang="en-GB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55FD34-7444-A0B1-E8B2-2FB63C4F0CEE}"/>
              </a:ext>
            </a:extLst>
          </p:cNvPr>
          <p:cNvGrpSpPr/>
          <p:nvPr/>
        </p:nvGrpSpPr>
        <p:grpSpPr>
          <a:xfrm>
            <a:off x="4174086" y="1557361"/>
            <a:ext cx="1085289" cy="923329"/>
            <a:chOff x="4011561" y="2172929"/>
            <a:chExt cx="3829665" cy="305783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661AEE4-58EB-4AE1-EE93-C7A1520376B4}"/>
                </a:ext>
              </a:extLst>
            </p:cNvPr>
            <p:cNvSpPr/>
            <p:nvPr/>
          </p:nvSpPr>
          <p:spPr>
            <a:xfrm>
              <a:off x="4011561" y="2172929"/>
              <a:ext cx="1897626" cy="3057832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AA6B03-83C0-A645-A2B0-DDE4C79E8D01}"/>
                </a:ext>
              </a:extLst>
            </p:cNvPr>
            <p:cNvSpPr/>
            <p:nvPr/>
          </p:nvSpPr>
          <p:spPr>
            <a:xfrm>
              <a:off x="5943600" y="2821857"/>
              <a:ext cx="1897626" cy="2408903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</p:spTree>
    <p:extLst>
      <p:ext uri="{BB962C8B-B14F-4D97-AF65-F5344CB8AC3E}">
        <p14:creationId xmlns:p14="http://schemas.microsoft.com/office/powerpoint/2010/main" val="33094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2D29D10-24F7-DC39-BFCF-9A7334166B93}"/>
              </a:ext>
            </a:extLst>
          </p:cNvPr>
          <p:cNvSpPr/>
          <p:nvPr/>
        </p:nvSpPr>
        <p:spPr>
          <a:xfrm>
            <a:off x="1025782" y="810370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243D4-CA7F-240A-92F3-7DAE4BA97A4D}"/>
              </a:ext>
            </a:extLst>
          </p:cNvPr>
          <p:cNvSpPr/>
          <p:nvPr/>
        </p:nvSpPr>
        <p:spPr>
          <a:xfrm>
            <a:off x="3965310" y="8462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14954-2929-95E3-9531-46F6068DC16F}"/>
              </a:ext>
            </a:extLst>
          </p:cNvPr>
          <p:cNvSpPr/>
          <p:nvPr/>
        </p:nvSpPr>
        <p:spPr>
          <a:xfrm>
            <a:off x="3904583" y="849980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E0A772B-3E11-D543-8E3D-84791E2DA97F}"/>
              </a:ext>
            </a:extLst>
          </p:cNvPr>
          <p:cNvGrpSpPr/>
          <p:nvPr/>
        </p:nvGrpSpPr>
        <p:grpSpPr>
          <a:xfrm>
            <a:off x="7339006" y="303771"/>
            <a:ext cx="1598515" cy="1464788"/>
            <a:chOff x="7339006" y="303771"/>
            <a:chExt cx="1598515" cy="14647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8EB8BF-D0E6-D973-03BF-5B8ED2F0F73D}"/>
                </a:ext>
              </a:extLst>
            </p:cNvPr>
            <p:cNvSpPr/>
            <p:nvPr/>
          </p:nvSpPr>
          <p:spPr>
            <a:xfrm>
              <a:off x="7339006" y="1368449"/>
              <a:ext cx="159851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Near Doubles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BC6A0-5384-022D-D412-E95FC9002169}"/>
                </a:ext>
              </a:extLst>
            </p:cNvPr>
            <p:cNvGrpSpPr/>
            <p:nvPr/>
          </p:nvGrpSpPr>
          <p:grpSpPr>
            <a:xfrm>
              <a:off x="7600496" y="303771"/>
              <a:ext cx="1085289" cy="923329"/>
              <a:chOff x="4011561" y="2172929"/>
              <a:chExt cx="3829665" cy="305783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FC8CCBC-5258-F205-F690-417CF795C06B}"/>
                  </a:ext>
                </a:extLst>
              </p:cNvPr>
              <p:cNvSpPr/>
              <p:nvPr/>
            </p:nvSpPr>
            <p:spPr>
              <a:xfrm>
                <a:off x="4011561" y="2172929"/>
                <a:ext cx="1897626" cy="3057832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F71607F-C299-4ECA-3779-6B3E50B95DE4}"/>
                  </a:ext>
                </a:extLst>
              </p:cNvPr>
              <p:cNvSpPr/>
              <p:nvPr/>
            </p:nvSpPr>
            <p:spPr>
              <a:xfrm>
                <a:off x="5943600" y="2821857"/>
                <a:ext cx="1897626" cy="2408903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BB56D1-7295-8C64-6C72-AC3279740F6B}"/>
              </a:ext>
            </a:extLst>
          </p:cNvPr>
          <p:cNvCxnSpPr>
            <a:cxnSpLocks/>
          </p:cNvCxnSpPr>
          <p:nvPr/>
        </p:nvCxnSpPr>
        <p:spPr>
          <a:xfrm flipH="1">
            <a:off x="5103544" y="1710712"/>
            <a:ext cx="512463" cy="1304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1FA3A3-3102-A12B-24D8-DF631795ECB7}"/>
              </a:ext>
            </a:extLst>
          </p:cNvPr>
          <p:cNvCxnSpPr>
            <a:cxnSpLocks/>
          </p:cNvCxnSpPr>
          <p:nvPr/>
        </p:nvCxnSpPr>
        <p:spPr>
          <a:xfrm>
            <a:off x="6134030" y="1730612"/>
            <a:ext cx="686953" cy="128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B142A5EF-1DE5-5DB9-1B44-007F5C79F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735" y="3379598"/>
            <a:ext cx="605866" cy="602384"/>
          </a:xfrm>
          <a:prstGeom prst="rect">
            <a:avLst/>
          </a:prstGeom>
        </p:spPr>
      </p:pic>
      <p:pic>
        <p:nvPicPr>
          <p:cNvPr id="27" name="Picture 26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3AAC31D4-D9DA-79D6-B0AD-60089D47D04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277046" y="3122343"/>
            <a:ext cx="1204768" cy="1215214"/>
          </a:xfrm>
          <a:prstGeom prst="rect">
            <a:avLst/>
          </a:prstGeom>
        </p:spPr>
      </p:pic>
      <p:pic>
        <p:nvPicPr>
          <p:cNvPr id="28" name="Picture 27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93C70EB7-3BB6-DEF7-E16B-8EB154AF187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312333" y="3162323"/>
            <a:ext cx="1204768" cy="1215214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362C8A-AD37-C86B-110D-604CF09EEC6C}"/>
              </a:ext>
            </a:extLst>
          </p:cNvPr>
          <p:cNvCxnSpPr>
            <a:cxnSpLocks/>
          </p:cNvCxnSpPr>
          <p:nvPr/>
        </p:nvCxnSpPr>
        <p:spPr>
          <a:xfrm>
            <a:off x="2879430" y="1568504"/>
            <a:ext cx="0" cy="1371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C47D56-7024-AE8E-B799-78DB9912584E}"/>
              </a:ext>
            </a:extLst>
          </p:cNvPr>
          <p:cNvGrpSpPr/>
          <p:nvPr/>
        </p:nvGrpSpPr>
        <p:grpSpPr>
          <a:xfrm>
            <a:off x="1322708" y="4445328"/>
            <a:ext cx="4811322" cy="1403919"/>
            <a:chOff x="1379596" y="4446133"/>
            <a:chExt cx="4811322" cy="1403919"/>
          </a:xfrm>
        </p:grpSpPr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7A897692-9572-0610-4284-332F4E020167}"/>
                </a:ext>
              </a:extLst>
            </p:cNvPr>
            <p:cNvSpPr/>
            <p:nvPr/>
          </p:nvSpPr>
          <p:spPr>
            <a:xfrm rot="16200000">
              <a:off x="3656970" y="2871124"/>
              <a:ext cx="384029" cy="353404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E0320D0-564E-788E-32F7-D597921032F3}"/>
                </a:ext>
              </a:extLst>
            </p:cNvPr>
            <p:cNvSpPr/>
            <p:nvPr/>
          </p:nvSpPr>
          <p:spPr>
            <a:xfrm>
              <a:off x="1379596" y="4919028"/>
              <a:ext cx="4811322" cy="931024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 can quickly recall </a:t>
              </a:r>
            </a:p>
            <a:p>
              <a:pPr algn="ctr"/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double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6022EE-C776-4AD8-0CE0-CF55EFB91F0C}"/>
              </a:ext>
            </a:extLst>
          </p:cNvPr>
          <p:cNvGrpSpPr/>
          <p:nvPr/>
        </p:nvGrpSpPr>
        <p:grpSpPr>
          <a:xfrm>
            <a:off x="3413297" y="4432868"/>
            <a:ext cx="4811322" cy="1403919"/>
            <a:chOff x="-2798510" y="2812906"/>
            <a:chExt cx="4811322" cy="1403919"/>
          </a:xfrm>
        </p:grpSpPr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07767289-6B86-55A8-3128-3428DB59A3C0}"/>
                </a:ext>
              </a:extLst>
            </p:cNvPr>
            <p:cNvSpPr/>
            <p:nvPr/>
          </p:nvSpPr>
          <p:spPr>
            <a:xfrm rot="16200000">
              <a:off x="-521136" y="1237897"/>
              <a:ext cx="384029" cy="353404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EE0F1BA-20BE-4645-C7CF-D6A43CEA38B5}"/>
                </a:ext>
              </a:extLst>
            </p:cNvPr>
            <p:cNvSpPr/>
            <p:nvPr/>
          </p:nvSpPr>
          <p:spPr>
            <a:xfrm>
              <a:off x="-2798510" y="3285801"/>
              <a:ext cx="4811322" cy="931024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Partition 4 into </a:t>
              </a:r>
            </a:p>
            <a:p>
              <a:pPr algn="ctr"/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&amp; 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FB8A85E-5B74-B882-7F3C-962CDB4EBF2E}"/>
              </a:ext>
            </a:extLst>
          </p:cNvPr>
          <p:cNvGrpSpPr/>
          <p:nvPr/>
        </p:nvGrpSpPr>
        <p:grpSpPr>
          <a:xfrm>
            <a:off x="1938448" y="3293404"/>
            <a:ext cx="6949170" cy="1947162"/>
            <a:chOff x="1938448" y="3293404"/>
            <a:chExt cx="6949170" cy="194716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6ECC8F-0B7E-EDB6-7E77-CECB98DCF244}"/>
                </a:ext>
              </a:extLst>
            </p:cNvPr>
            <p:cNvSpPr/>
            <p:nvPr/>
          </p:nvSpPr>
          <p:spPr>
            <a:xfrm>
              <a:off x="1938448" y="447422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99F69C4-6564-5827-6180-69C368D4896B}"/>
                </a:ext>
              </a:extLst>
            </p:cNvPr>
            <p:cNvSpPr/>
            <p:nvPr/>
          </p:nvSpPr>
          <p:spPr>
            <a:xfrm>
              <a:off x="5192527" y="3293404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046A8B8-BD2E-FD48-5581-DB9007BD9D23}"/>
                </a:ext>
              </a:extLst>
            </p:cNvPr>
            <p:cNvSpPr/>
            <p:nvPr/>
          </p:nvSpPr>
          <p:spPr>
            <a:xfrm>
              <a:off x="5192527" y="4429113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99AD847-C8AB-6F76-2DBB-1140252FB5AD}"/>
                </a:ext>
              </a:extLst>
            </p:cNvPr>
            <p:cNvSpPr/>
            <p:nvPr/>
          </p:nvSpPr>
          <p:spPr>
            <a:xfrm>
              <a:off x="5180322" y="4478819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58D8394-4DCF-A5C7-AA95-38A977D2EA40}"/>
              </a:ext>
            </a:extLst>
          </p:cNvPr>
          <p:cNvSpPr/>
          <p:nvPr/>
        </p:nvSpPr>
        <p:spPr>
          <a:xfrm>
            <a:off x="2306327" y="460804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06666 0.00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09532 -0.00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-18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22135 0.05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AF928-D83C-D34A-F2E8-FC2B6A081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F0EB841-3C92-FCAF-D61A-B246545FFD4D}"/>
              </a:ext>
            </a:extLst>
          </p:cNvPr>
          <p:cNvSpPr/>
          <p:nvPr/>
        </p:nvSpPr>
        <p:spPr>
          <a:xfrm>
            <a:off x="1025782" y="810370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0BEA1-6F86-58BC-E351-3A55522A71B0}"/>
              </a:ext>
            </a:extLst>
          </p:cNvPr>
          <p:cNvSpPr/>
          <p:nvPr/>
        </p:nvSpPr>
        <p:spPr>
          <a:xfrm>
            <a:off x="3965310" y="8462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857041-0F02-BBB7-762A-36D2E0C8B223}"/>
              </a:ext>
            </a:extLst>
          </p:cNvPr>
          <p:cNvSpPr/>
          <p:nvPr/>
        </p:nvSpPr>
        <p:spPr>
          <a:xfrm>
            <a:off x="3904583" y="849980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6320E-A872-E633-00B2-18497877E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6D36B34-D9A3-70FF-D9D6-8C7CE7FE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28C4792-7347-E28E-C3BD-22A2A7254C46}"/>
              </a:ext>
            </a:extLst>
          </p:cNvPr>
          <p:cNvGrpSpPr/>
          <p:nvPr/>
        </p:nvGrpSpPr>
        <p:grpSpPr>
          <a:xfrm>
            <a:off x="7339006" y="303771"/>
            <a:ext cx="1598515" cy="1464788"/>
            <a:chOff x="7339006" y="303771"/>
            <a:chExt cx="1598515" cy="14647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70E3D7-47F9-E663-A616-1941BF9423CA}"/>
                </a:ext>
              </a:extLst>
            </p:cNvPr>
            <p:cNvSpPr/>
            <p:nvPr/>
          </p:nvSpPr>
          <p:spPr>
            <a:xfrm>
              <a:off x="7339006" y="1368449"/>
              <a:ext cx="159851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Near Doubles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F632B4-17C0-E5B9-6237-3C7097EAB07E}"/>
                </a:ext>
              </a:extLst>
            </p:cNvPr>
            <p:cNvGrpSpPr/>
            <p:nvPr/>
          </p:nvGrpSpPr>
          <p:grpSpPr>
            <a:xfrm>
              <a:off x="7600496" y="303771"/>
              <a:ext cx="1085289" cy="923329"/>
              <a:chOff x="4011561" y="2172929"/>
              <a:chExt cx="3829665" cy="305783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F7DDCB7-00D4-624E-D8EE-4C9E331F4833}"/>
                  </a:ext>
                </a:extLst>
              </p:cNvPr>
              <p:cNvSpPr/>
              <p:nvPr/>
            </p:nvSpPr>
            <p:spPr>
              <a:xfrm>
                <a:off x="4011561" y="2172929"/>
                <a:ext cx="1897626" cy="3057832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36409A4-15B8-0C70-3D78-3B1F789C3826}"/>
                  </a:ext>
                </a:extLst>
              </p:cNvPr>
              <p:cNvSpPr/>
              <p:nvPr/>
            </p:nvSpPr>
            <p:spPr>
              <a:xfrm>
                <a:off x="5943600" y="2821857"/>
                <a:ext cx="1897626" cy="2408903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5CAF2E-4C15-3768-F1C6-0F7F9C1D6CA4}"/>
              </a:ext>
            </a:extLst>
          </p:cNvPr>
          <p:cNvCxnSpPr>
            <a:cxnSpLocks/>
          </p:cNvCxnSpPr>
          <p:nvPr/>
        </p:nvCxnSpPr>
        <p:spPr>
          <a:xfrm flipH="1">
            <a:off x="5103544" y="1710712"/>
            <a:ext cx="512463" cy="1304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EC4F27-1051-071E-BB18-EF481CC9FBA5}"/>
              </a:ext>
            </a:extLst>
          </p:cNvPr>
          <p:cNvCxnSpPr>
            <a:cxnSpLocks/>
          </p:cNvCxnSpPr>
          <p:nvPr/>
        </p:nvCxnSpPr>
        <p:spPr>
          <a:xfrm>
            <a:off x="6134030" y="1730612"/>
            <a:ext cx="686953" cy="128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4BCC88-B895-3202-2041-BFDA5685B505}"/>
              </a:ext>
            </a:extLst>
          </p:cNvPr>
          <p:cNvCxnSpPr>
            <a:cxnSpLocks/>
          </p:cNvCxnSpPr>
          <p:nvPr/>
        </p:nvCxnSpPr>
        <p:spPr>
          <a:xfrm>
            <a:off x="2879430" y="1568504"/>
            <a:ext cx="0" cy="1371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FD7DA4-A53B-C12E-B2E9-FAB47AFFAF6F}"/>
              </a:ext>
            </a:extLst>
          </p:cNvPr>
          <p:cNvGrpSpPr/>
          <p:nvPr/>
        </p:nvGrpSpPr>
        <p:grpSpPr>
          <a:xfrm>
            <a:off x="1262505" y="4439516"/>
            <a:ext cx="4811322" cy="1403919"/>
            <a:chOff x="1379596" y="4446133"/>
            <a:chExt cx="4811322" cy="1403919"/>
          </a:xfrm>
        </p:grpSpPr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B8DBEAE1-E924-1A54-4A52-9CCBA57E1EC3}"/>
                </a:ext>
              </a:extLst>
            </p:cNvPr>
            <p:cNvSpPr/>
            <p:nvPr/>
          </p:nvSpPr>
          <p:spPr>
            <a:xfrm rot="16200000">
              <a:off x="3656970" y="2871124"/>
              <a:ext cx="384029" cy="353404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2B3B23-D75C-6170-DAE3-887E5CE4A882}"/>
                </a:ext>
              </a:extLst>
            </p:cNvPr>
            <p:cNvSpPr/>
            <p:nvPr/>
          </p:nvSpPr>
          <p:spPr>
            <a:xfrm>
              <a:off x="1379596" y="4919028"/>
              <a:ext cx="4811322" cy="931024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 can quickly recall </a:t>
              </a:r>
            </a:p>
            <a:p>
              <a:pPr algn="ctr"/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double 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670B51-71C8-03E5-1111-321FF0B2F4E4}"/>
              </a:ext>
            </a:extLst>
          </p:cNvPr>
          <p:cNvGrpSpPr/>
          <p:nvPr/>
        </p:nvGrpSpPr>
        <p:grpSpPr>
          <a:xfrm>
            <a:off x="3413297" y="4435664"/>
            <a:ext cx="4811322" cy="1403919"/>
            <a:chOff x="-2798510" y="2812906"/>
            <a:chExt cx="4811322" cy="1403919"/>
          </a:xfrm>
        </p:grpSpPr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9D8A70D7-6CE3-1A1F-D597-1FF446384019}"/>
                </a:ext>
              </a:extLst>
            </p:cNvPr>
            <p:cNvSpPr/>
            <p:nvPr/>
          </p:nvSpPr>
          <p:spPr>
            <a:xfrm rot="16200000">
              <a:off x="-521136" y="1237897"/>
              <a:ext cx="384029" cy="353404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D530925-0D74-706B-16B9-8BC202FEA1A9}"/>
                </a:ext>
              </a:extLst>
            </p:cNvPr>
            <p:cNvSpPr/>
            <p:nvPr/>
          </p:nvSpPr>
          <p:spPr>
            <a:xfrm>
              <a:off x="-2798510" y="3285801"/>
              <a:ext cx="4811322" cy="931024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Partition 5 into </a:t>
              </a:r>
            </a:p>
            <a:p>
              <a:pPr algn="ctr"/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&amp; 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2879DE-DAA8-EE57-1A19-66864F8C0EBE}"/>
              </a:ext>
            </a:extLst>
          </p:cNvPr>
          <p:cNvGrpSpPr/>
          <p:nvPr/>
        </p:nvGrpSpPr>
        <p:grpSpPr>
          <a:xfrm>
            <a:off x="1938448" y="3280899"/>
            <a:ext cx="6949170" cy="1959667"/>
            <a:chOff x="1938448" y="3280899"/>
            <a:chExt cx="6949170" cy="195966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9185048-F690-B4D1-2B84-17EB2FF04F4C}"/>
                </a:ext>
              </a:extLst>
            </p:cNvPr>
            <p:cNvSpPr/>
            <p:nvPr/>
          </p:nvSpPr>
          <p:spPr>
            <a:xfrm>
              <a:off x="1938448" y="447422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A909647-26F8-3F74-4AC4-729E5D4BF06A}"/>
                </a:ext>
              </a:extLst>
            </p:cNvPr>
            <p:cNvSpPr/>
            <p:nvPr/>
          </p:nvSpPr>
          <p:spPr>
            <a:xfrm>
              <a:off x="5174992" y="3280899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EAC6D9D-A3D6-4E0B-2495-C76F3A6A7EC4}"/>
                </a:ext>
              </a:extLst>
            </p:cNvPr>
            <p:cNvSpPr/>
            <p:nvPr/>
          </p:nvSpPr>
          <p:spPr>
            <a:xfrm>
              <a:off x="5192527" y="4429113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DF3A5C1-47D2-53AC-EDAD-7BE6A78D48CB}"/>
                </a:ext>
              </a:extLst>
            </p:cNvPr>
            <p:cNvSpPr/>
            <p:nvPr/>
          </p:nvSpPr>
          <p:spPr>
            <a:xfrm>
              <a:off x="5180322" y="4478819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9A5FEEA-3134-E2A3-FF06-9BDEC27AC88D}"/>
              </a:ext>
            </a:extLst>
          </p:cNvPr>
          <p:cNvSpPr/>
          <p:nvPr/>
        </p:nvSpPr>
        <p:spPr>
          <a:xfrm>
            <a:off x="2306327" y="460804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pic>
        <p:nvPicPr>
          <p:cNvPr id="7" name="Picture 6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08F6028B-9DC9-0AD5-B326-7B914166D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603" y="3287343"/>
            <a:ext cx="558734" cy="555524"/>
          </a:xfrm>
          <a:prstGeom prst="rect">
            <a:avLst/>
          </a:prstGeom>
        </p:spPr>
      </p:pic>
      <p:pic>
        <p:nvPicPr>
          <p:cNvPr id="9" name="Picture 8" descr="A blue and black circle&#10;&#10;AI-generated content may be incorrect.">
            <a:extLst>
              <a:ext uri="{FF2B5EF4-FFF2-40B4-BE49-F238E27FC236}">
                <a16:creationId xmlns:a16="http://schemas.microsoft.com/office/drawing/2014/main" id="{74392CD2-A0E5-DC93-DBB8-2626458FEB8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25127" y="3095811"/>
            <a:ext cx="1107834" cy="1107834"/>
          </a:xfrm>
          <a:prstGeom prst="rect">
            <a:avLst/>
          </a:prstGeom>
        </p:spPr>
      </p:pic>
      <p:pic>
        <p:nvPicPr>
          <p:cNvPr id="14" name="Picture 13" descr="A blue and black circle&#10;&#10;AI-generated content may be incorrect.">
            <a:extLst>
              <a:ext uri="{FF2B5EF4-FFF2-40B4-BE49-F238E27FC236}">
                <a16:creationId xmlns:a16="http://schemas.microsoft.com/office/drawing/2014/main" id="{F0D2B135-641E-22E1-B12D-4A8B627C23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3756" y="3099534"/>
            <a:ext cx="1107834" cy="11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04896 -0.00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4652 -0.000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0139 0.0560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B1BA91-23D2-E1B9-AFB3-2DC2333F5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7068A92-1B8A-A2D1-D602-3F0D44A3C34F}"/>
              </a:ext>
            </a:extLst>
          </p:cNvPr>
          <p:cNvSpPr/>
          <p:nvPr/>
        </p:nvSpPr>
        <p:spPr>
          <a:xfrm>
            <a:off x="1411663" y="3075120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51A3C-74D5-DFDE-18C6-A380B7E6FA80}"/>
              </a:ext>
            </a:extLst>
          </p:cNvPr>
          <p:cNvSpPr/>
          <p:nvPr/>
        </p:nvSpPr>
        <p:spPr>
          <a:xfrm>
            <a:off x="4351191" y="304812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1C44F3-2C63-E7C3-0149-2E54E8E80BD6}"/>
              </a:ext>
            </a:extLst>
          </p:cNvPr>
          <p:cNvSpPr/>
          <p:nvPr/>
        </p:nvSpPr>
        <p:spPr>
          <a:xfrm>
            <a:off x="4290464" y="3114730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379C22-7C9B-B894-6227-DEFD8419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80C8D6A-6905-7B27-8778-BB1531E3A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5" y="193386"/>
            <a:ext cx="1233968" cy="12339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8D01B77-09F9-2060-6478-9C8D295C6437}"/>
              </a:ext>
            </a:extLst>
          </p:cNvPr>
          <p:cNvGrpSpPr/>
          <p:nvPr/>
        </p:nvGrpSpPr>
        <p:grpSpPr>
          <a:xfrm>
            <a:off x="7485341" y="221559"/>
            <a:ext cx="1598515" cy="1464788"/>
            <a:chOff x="7339006" y="303771"/>
            <a:chExt cx="1598515" cy="14647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FEE222-883C-9494-7B2B-010BE37FD923}"/>
                </a:ext>
              </a:extLst>
            </p:cNvPr>
            <p:cNvSpPr/>
            <p:nvPr/>
          </p:nvSpPr>
          <p:spPr>
            <a:xfrm>
              <a:off x="7339006" y="1368449"/>
              <a:ext cx="159851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Near Doubles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A2FBB0-0621-906D-E520-37393FC24847}"/>
                </a:ext>
              </a:extLst>
            </p:cNvPr>
            <p:cNvGrpSpPr/>
            <p:nvPr/>
          </p:nvGrpSpPr>
          <p:grpSpPr>
            <a:xfrm>
              <a:off x="7600496" y="303771"/>
              <a:ext cx="1085289" cy="923329"/>
              <a:chOff x="4011561" y="2172929"/>
              <a:chExt cx="3829665" cy="305783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5CCC80B-B16C-A085-2C05-ADAE586789E4}"/>
                  </a:ext>
                </a:extLst>
              </p:cNvPr>
              <p:cNvSpPr/>
              <p:nvPr/>
            </p:nvSpPr>
            <p:spPr>
              <a:xfrm>
                <a:off x="4011561" y="2172929"/>
                <a:ext cx="1897626" cy="3057832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3392DB75-BC56-80A9-D413-47ACFE620B97}"/>
                  </a:ext>
                </a:extLst>
              </p:cNvPr>
              <p:cNvSpPr/>
              <p:nvPr/>
            </p:nvSpPr>
            <p:spPr>
              <a:xfrm>
                <a:off x="5943600" y="2821857"/>
                <a:ext cx="1897626" cy="2408903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96B8EEF-617A-4E79-57F6-CE8EE7E74D2B}"/>
              </a:ext>
            </a:extLst>
          </p:cNvPr>
          <p:cNvSpPr/>
          <p:nvPr/>
        </p:nvSpPr>
        <p:spPr>
          <a:xfrm>
            <a:off x="578603" y="1792473"/>
            <a:ext cx="8253517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solve this together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6AA71-EEE2-00DE-28F5-B979597D7A55}"/>
              </a:ext>
            </a:extLst>
          </p:cNvPr>
          <p:cNvSpPr/>
          <p:nvPr/>
        </p:nvSpPr>
        <p:spPr>
          <a:xfrm>
            <a:off x="726249" y="1814416"/>
            <a:ext cx="8253517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First: What do you notice?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B2C2DC-1486-B5EF-84C9-34F9F86E3241}"/>
              </a:ext>
            </a:extLst>
          </p:cNvPr>
          <p:cNvSpPr/>
          <p:nvPr/>
        </p:nvSpPr>
        <p:spPr>
          <a:xfrm>
            <a:off x="670980" y="1832083"/>
            <a:ext cx="8253517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and 3 are near doubles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28282C-89F6-CCD2-C943-33E34F27C0AB}"/>
              </a:ext>
            </a:extLst>
          </p:cNvPr>
          <p:cNvSpPr/>
          <p:nvPr/>
        </p:nvSpPr>
        <p:spPr>
          <a:xfrm>
            <a:off x="164234" y="1854038"/>
            <a:ext cx="9385967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partition 4 into 1 and 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B1519A-EB04-7B3C-F364-217F0DF85C19}"/>
              </a:ext>
            </a:extLst>
          </p:cNvPr>
          <p:cNvSpPr/>
          <p:nvPr/>
        </p:nvSpPr>
        <p:spPr>
          <a:xfrm>
            <a:off x="104755" y="1832083"/>
            <a:ext cx="9385967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I do next?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5396E-5B1A-6AD3-481B-8E65D66FD57A}"/>
              </a:ext>
            </a:extLst>
          </p:cNvPr>
          <p:cNvSpPr/>
          <p:nvPr/>
        </p:nvSpPr>
        <p:spPr>
          <a:xfrm>
            <a:off x="104755" y="1832083"/>
            <a:ext cx="9385967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3 and add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1DF3EF-6742-9589-E100-97EE204551C2}"/>
              </a:ext>
            </a:extLst>
          </p:cNvPr>
          <p:cNvSpPr/>
          <p:nvPr/>
        </p:nvSpPr>
        <p:spPr>
          <a:xfrm>
            <a:off x="104755" y="1832083"/>
            <a:ext cx="9385967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I do next?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7B92D0-0437-0685-3F13-E1327E8887D7}"/>
              </a:ext>
            </a:extLst>
          </p:cNvPr>
          <p:cNvCxnSpPr>
            <a:cxnSpLocks/>
          </p:cNvCxnSpPr>
          <p:nvPr/>
        </p:nvCxnSpPr>
        <p:spPr>
          <a:xfrm flipH="1">
            <a:off x="2703871" y="3719159"/>
            <a:ext cx="426393" cy="878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095AFE-8883-18FA-8CD4-D16B3654B12D}"/>
              </a:ext>
            </a:extLst>
          </p:cNvPr>
          <p:cNvCxnSpPr>
            <a:cxnSpLocks/>
          </p:cNvCxnSpPr>
          <p:nvPr/>
        </p:nvCxnSpPr>
        <p:spPr>
          <a:xfrm>
            <a:off x="3446579" y="3719159"/>
            <a:ext cx="427331" cy="878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8A3196F-7111-22E3-F954-71498200F5F1}"/>
              </a:ext>
            </a:extLst>
          </p:cNvPr>
          <p:cNvSpPr/>
          <p:nvPr/>
        </p:nvSpPr>
        <p:spPr>
          <a:xfrm>
            <a:off x="2261836" y="4794490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812A98-E97A-FF95-60A8-BA3B6A4989E7}"/>
              </a:ext>
            </a:extLst>
          </p:cNvPr>
          <p:cNvSpPr/>
          <p:nvPr/>
        </p:nvSpPr>
        <p:spPr>
          <a:xfrm>
            <a:off x="784443" y="4794489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73A1534-9560-21DD-DE34-AAC7B7703303}"/>
              </a:ext>
            </a:extLst>
          </p:cNvPr>
          <p:cNvSpPr/>
          <p:nvPr/>
        </p:nvSpPr>
        <p:spPr>
          <a:xfrm rot="19321421">
            <a:off x="3260231" y="3855865"/>
            <a:ext cx="4138392" cy="818325"/>
          </a:xfrm>
          <a:prstGeom prst="roundRect">
            <a:avLst/>
          </a:prstGeom>
          <a:noFill/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319A65-A13D-5241-CBF3-DF1F459629B2}"/>
              </a:ext>
            </a:extLst>
          </p:cNvPr>
          <p:cNvSpPr/>
          <p:nvPr/>
        </p:nvSpPr>
        <p:spPr>
          <a:xfrm>
            <a:off x="2975827" y="472467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029BE2-188A-F324-4947-1B973AECEBED}"/>
              </a:ext>
            </a:extLst>
          </p:cNvPr>
          <p:cNvSpPr/>
          <p:nvPr/>
        </p:nvSpPr>
        <p:spPr>
          <a:xfrm>
            <a:off x="3767600" y="4778966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1FFC31-E875-A864-FA86-BF51B020D914}"/>
              </a:ext>
            </a:extLst>
          </p:cNvPr>
          <p:cNvSpPr/>
          <p:nvPr/>
        </p:nvSpPr>
        <p:spPr>
          <a:xfrm>
            <a:off x="3504979" y="4777914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23688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44" grpId="0"/>
      <p:bldP spid="4" grpId="0"/>
      <p:bldP spid="4" grpId="1"/>
      <p:bldP spid="8" grpId="0"/>
      <p:bldP spid="8" grpId="1"/>
      <p:bldP spid="18" grpId="0"/>
      <p:bldP spid="18" grpId="1"/>
      <p:bldP spid="20" grpId="0"/>
      <p:bldP spid="20" grpId="1"/>
      <p:bldP spid="22" grpId="0"/>
      <p:bldP spid="23" grpId="0"/>
      <p:bldP spid="23" grpId="1"/>
      <p:bldP spid="27" grpId="0"/>
      <p:bldP spid="27" grpId="1"/>
      <p:bldP spid="28" grpId="0"/>
      <p:bldP spid="29" grpId="0" animBg="1"/>
      <p:bldP spid="29" grpId="1" animBg="1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5D2A3-A0B7-D9A8-3715-81987BE06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8A7DD7-82B0-4A8F-300E-6908770E3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B9086E0-71E4-FD20-59DF-52052EC77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5" y="193386"/>
            <a:ext cx="1233968" cy="12339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5B6E46-D4A7-3ECF-4F66-CCC66F089D7E}"/>
              </a:ext>
            </a:extLst>
          </p:cNvPr>
          <p:cNvSpPr/>
          <p:nvPr/>
        </p:nvSpPr>
        <p:spPr>
          <a:xfrm>
            <a:off x="294968" y="700232"/>
            <a:ext cx="9385967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Why should we use </a:t>
            </a:r>
          </a:p>
          <a:p>
            <a:pPr algn="ctr"/>
            <a:r>
              <a:rPr lang="en-US" sz="4500" b="1" dirty="0">
                <a:ln w="3810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near doubles?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508A5-1ACE-C07C-E272-F03F469782E8}"/>
              </a:ext>
            </a:extLst>
          </p:cNvPr>
          <p:cNvSpPr/>
          <p:nvPr/>
        </p:nvSpPr>
        <p:spPr>
          <a:xfrm>
            <a:off x="0" y="2701878"/>
            <a:ext cx="9385967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Is it quicker or slower than counting 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EC249-6C26-8ADE-AD60-FFD03720D1A9}"/>
              </a:ext>
            </a:extLst>
          </p:cNvPr>
          <p:cNvSpPr/>
          <p:nvPr/>
        </p:nvSpPr>
        <p:spPr>
          <a:xfrm>
            <a:off x="177695" y="4703524"/>
            <a:ext cx="9385967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see what </a:t>
            </a:r>
          </a:p>
          <a:p>
            <a:pPr algn="ctr"/>
            <a:r>
              <a:rPr lang="en-US" sz="4500" b="1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Amy &amp; Ben think…</a:t>
            </a:r>
          </a:p>
        </p:txBody>
      </p:sp>
    </p:spTree>
    <p:extLst>
      <p:ext uri="{BB962C8B-B14F-4D97-AF65-F5344CB8AC3E}">
        <p14:creationId xmlns:p14="http://schemas.microsoft.com/office/powerpoint/2010/main" val="35290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4 + 3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CA167B-C4E7-69D9-6129-4D142DBA761A}"/>
              </a:ext>
            </a:extLst>
          </p:cNvPr>
          <p:cNvGrpSpPr/>
          <p:nvPr/>
        </p:nvGrpSpPr>
        <p:grpSpPr>
          <a:xfrm>
            <a:off x="2765962" y="2072263"/>
            <a:ext cx="3657498" cy="1476885"/>
            <a:chOff x="2765962" y="2072263"/>
            <a:chExt cx="3657498" cy="14768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21A766-6128-6E95-FC38-7019040E344E}"/>
                </a:ext>
              </a:extLst>
            </p:cNvPr>
            <p:cNvSpPr/>
            <p:nvPr/>
          </p:nvSpPr>
          <p:spPr>
            <a:xfrm>
              <a:off x="2765962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26E06AD-793B-4F08-4321-58B357CB6C8E}"/>
                </a:ext>
              </a:extLst>
            </p:cNvPr>
            <p:cNvCxnSpPr>
              <a:cxnSpLocks/>
            </p:cNvCxnSpPr>
            <p:nvPr/>
          </p:nvCxnSpPr>
          <p:spPr>
            <a:xfrm>
              <a:off x="3225504" y="2631162"/>
              <a:ext cx="2846495" cy="2180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row: Curved Down 8">
              <a:extLst>
                <a:ext uri="{FF2B5EF4-FFF2-40B4-BE49-F238E27FC236}">
                  <a16:creationId xmlns:a16="http://schemas.microsoft.com/office/drawing/2014/main" id="{C08C2F78-6EB8-61BA-02A6-996A3FF1F40A}"/>
                </a:ext>
              </a:extLst>
            </p:cNvPr>
            <p:cNvSpPr/>
            <p:nvPr/>
          </p:nvSpPr>
          <p:spPr>
            <a:xfrm>
              <a:off x="3224063" y="2072263"/>
              <a:ext cx="1882222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96E15330-05CB-376A-C14F-005C3BF98913}"/>
                </a:ext>
              </a:extLst>
            </p:cNvPr>
            <p:cNvSpPr/>
            <p:nvPr/>
          </p:nvSpPr>
          <p:spPr>
            <a:xfrm>
              <a:off x="5092703" y="2076878"/>
              <a:ext cx="106229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57B4AB2-8D5B-9D67-0EB0-1C0D2EC3BDB5}"/>
                </a:ext>
              </a:extLst>
            </p:cNvPr>
            <p:cNvSpPr/>
            <p:nvPr/>
          </p:nvSpPr>
          <p:spPr>
            <a:xfrm>
              <a:off x="4526551" y="2606496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545333C-7164-F591-18C4-46A081825227}"/>
                </a:ext>
              </a:extLst>
            </p:cNvPr>
            <p:cNvSpPr/>
            <p:nvPr/>
          </p:nvSpPr>
          <p:spPr>
            <a:xfrm>
              <a:off x="5504377" y="2625818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67705E8-99D0-80A9-DA76-F6EBF7E73B48}"/>
              </a:ext>
            </a:extLst>
          </p:cNvPr>
          <p:cNvSpPr/>
          <p:nvPr/>
        </p:nvSpPr>
        <p:spPr>
          <a:xfrm>
            <a:off x="1604756" y="5911020"/>
            <a:ext cx="665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requires less steps?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B86A8-F19B-1D23-EFDF-90C66283B691}"/>
              </a:ext>
            </a:extLst>
          </p:cNvPr>
          <p:cNvGrpSpPr/>
          <p:nvPr/>
        </p:nvGrpSpPr>
        <p:grpSpPr>
          <a:xfrm>
            <a:off x="2374271" y="4041550"/>
            <a:ext cx="3649162" cy="1487943"/>
            <a:chOff x="2374271" y="4041550"/>
            <a:chExt cx="3649162" cy="148794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DD46AF-0410-8E38-2797-0FEFA9842CC9}"/>
                </a:ext>
              </a:extLst>
            </p:cNvPr>
            <p:cNvSpPr/>
            <p:nvPr/>
          </p:nvSpPr>
          <p:spPr>
            <a:xfrm>
              <a:off x="2374271" y="4606163"/>
              <a:ext cx="17265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5F3A04-E615-0788-C6B4-1E6AA48372F1}"/>
                </a:ext>
              </a:extLst>
            </p:cNvPr>
            <p:cNvCxnSpPr>
              <a:cxnSpLocks/>
            </p:cNvCxnSpPr>
            <p:nvPr/>
          </p:nvCxnSpPr>
          <p:spPr>
            <a:xfrm>
              <a:off x="3290784" y="4609976"/>
              <a:ext cx="1329856" cy="38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4BA4E786-7607-6947-FA8F-A5CAEB0422A6}"/>
                </a:ext>
              </a:extLst>
            </p:cNvPr>
            <p:cNvSpPr/>
            <p:nvPr/>
          </p:nvSpPr>
          <p:spPr>
            <a:xfrm>
              <a:off x="3334348" y="4051079"/>
              <a:ext cx="904335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17FB6B-9A53-E82D-EBF6-A359C514BE4E}"/>
                </a:ext>
              </a:extLst>
            </p:cNvPr>
            <p:cNvSpPr/>
            <p:nvPr/>
          </p:nvSpPr>
          <p:spPr>
            <a:xfrm>
              <a:off x="3668483" y="4602350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93F3CED7-CD24-A6E3-47B4-8E0FAA8DC8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8683" y="4606163"/>
              <a:ext cx="1784750" cy="36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rrow: Curved Down 3">
              <a:extLst>
                <a:ext uri="{FF2B5EF4-FFF2-40B4-BE49-F238E27FC236}">
                  <a16:creationId xmlns:a16="http://schemas.microsoft.com/office/drawing/2014/main" id="{B6008700-5FFE-F283-B5A6-53AAAC3B55F9}"/>
                </a:ext>
              </a:extLst>
            </p:cNvPr>
            <p:cNvSpPr/>
            <p:nvPr/>
          </p:nvSpPr>
          <p:spPr>
            <a:xfrm>
              <a:off x="4202434" y="4041550"/>
              <a:ext cx="90385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A926A9-21ED-6405-57B5-0F6BCF5351FF}"/>
                </a:ext>
              </a:extLst>
            </p:cNvPr>
            <p:cNvSpPr/>
            <p:nvPr/>
          </p:nvSpPr>
          <p:spPr>
            <a:xfrm>
              <a:off x="4473015" y="4592821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84F193C8-42B8-A6C4-AC0C-D9E1CF887A6C}"/>
              </a:ext>
            </a:extLst>
          </p:cNvPr>
          <p:cNvSpPr/>
          <p:nvPr/>
        </p:nvSpPr>
        <p:spPr>
          <a:xfrm>
            <a:off x="5119582" y="4027368"/>
            <a:ext cx="903851" cy="47133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121F57-D4D0-94B7-9798-78CCD35B4D38}"/>
              </a:ext>
            </a:extLst>
          </p:cNvPr>
          <p:cNvSpPr/>
          <p:nvPr/>
        </p:nvSpPr>
        <p:spPr>
          <a:xfrm>
            <a:off x="5342351" y="4592821"/>
            <a:ext cx="9190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D11151D0-EA26-90D6-4DD8-30A60AA67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70" y="4018231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56977DFC-6B21-55AC-D88F-A8F1EDAF5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30" y="1684888"/>
            <a:ext cx="1600153" cy="16001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EE9860-6010-0826-A171-3BA32C70A2B8}"/>
              </a:ext>
            </a:extLst>
          </p:cNvPr>
          <p:cNvSpPr/>
          <p:nvPr/>
        </p:nvSpPr>
        <p:spPr>
          <a:xfrm>
            <a:off x="3464490" y="1575972"/>
            <a:ext cx="12527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+3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200" b="1" cap="none" spc="0" dirty="0">
              <a:ln w="28575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B63BEA-9525-5802-D54B-BBAC2AA656EE}"/>
              </a:ext>
            </a:extLst>
          </p:cNvPr>
          <p:cNvSpPr/>
          <p:nvPr/>
        </p:nvSpPr>
        <p:spPr>
          <a:xfrm>
            <a:off x="4873315" y="1568632"/>
            <a:ext cx="12527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 </a:t>
            </a:r>
            <a:endParaRPr lang="en-US" sz="3200" b="1" cap="none" spc="0" dirty="0">
              <a:ln w="28575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054467-FC86-B16E-8CE5-0296F4B4CC73}"/>
              </a:ext>
            </a:extLst>
          </p:cNvPr>
          <p:cNvSpPr/>
          <p:nvPr/>
        </p:nvSpPr>
        <p:spPr>
          <a:xfrm>
            <a:off x="3058680" y="3564859"/>
            <a:ext cx="12527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 </a:t>
            </a:r>
            <a:endParaRPr lang="en-US" sz="3200" b="1" cap="none" spc="0" dirty="0">
              <a:ln w="28575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2C230C-94CC-E27D-99F1-2BCABFF3E652}"/>
              </a:ext>
            </a:extLst>
          </p:cNvPr>
          <p:cNvSpPr/>
          <p:nvPr/>
        </p:nvSpPr>
        <p:spPr>
          <a:xfrm>
            <a:off x="3887986" y="3564859"/>
            <a:ext cx="12527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 </a:t>
            </a:r>
            <a:endParaRPr lang="en-US" sz="3200" b="1" cap="none" spc="0" dirty="0">
              <a:ln w="28575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EC56ED-E244-A0BE-4BEF-3B9159BC7FA2}"/>
              </a:ext>
            </a:extLst>
          </p:cNvPr>
          <p:cNvSpPr/>
          <p:nvPr/>
        </p:nvSpPr>
        <p:spPr>
          <a:xfrm>
            <a:off x="4819270" y="3564859"/>
            <a:ext cx="12527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 </a:t>
            </a:r>
            <a:endParaRPr lang="en-US" sz="3200" b="1" cap="none" spc="0" dirty="0">
              <a:ln w="28575">
                <a:solidFill>
                  <a:schemeClr val="tx1"/>
                </a:solidFill>
              </a:ln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809960" y="3674233"/>
            <a:ext cx="6012778" cy="1950379"/>
          </a:xfrm>
          <a:prstGeom prst="wedgeRoundRectCallout">
            <a:avLst>
              <a:gd name="adj1" fmla="val -66628"/>
              <a:gd name="adj2" fmla="val 203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“I am going to start on </a:t>
            </a:r>
            <a:r>
              <a:rPr lang="en-GB" sz="2800" b="1" dirty="0">
                <a:solidFill>
                  <a:srgbClr val="FF0000"/>
                </a:solidFill>
              </a:rPr>
              <a:t>4</a:t>
            </a:r>
            <a:r>
              <a:rPr lang="en-GB" sz="2800" b="1" dirty="0">
                <a:solidFill>
                  <a:sysClr val="windowText" lastClr="000000"/>
                </a:solidFill>
              </a:rPr>
              <a:t> and count on </a:t>
            </a:r>
            <a:r>
              <a:rPr lang="en-GB" sz="2800" b="1" dirty="0">
                <a:solidFill>
                  <a:srgbClr val="FF0000"/>
                </a:solidFill>
              </a:rPr>
              <a:t>3</a:t>
            </a:r>
            <a:r>
              <a:rPr lang="en-GB" sz="2800" b="1" dirty="0">
                <a:solidFill>
                  <a:sysClr val="windowText" lastClr="000000"/>
                </a:solidFill>
              </a:rPr>
              <a:t> times.”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809960" y="1489831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“I am going to double </a:t>
            </a:r>
            <a:r>
              <a:rPr lang="en-GB" sz="2800" b="1" dirty="0">
                <a:solidFill>
                  <a:srgbClr val="FF0000"/>
                </a:solidFill>
              </a:rPr>
              <a:t>3</a:t>
            </a:r>
            <a:r>
              <a:rPr lang="en-GB" sz="2800" b="1" dirty="0">
                <a:solidFill>
                  <a:sysClr val="windowText" lastClr="000000"/>
                </a:solidFill>
              </a:rPr>
              <a:t> and add </a:t>
            </a:r>
            <a:r>
              <a:rPr lang="en-GB" sz="2800" b="1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ysClr val="windowText" lastClr="000000"/>
                </a:solidFill>
              </a:rPr>
              <a:t>.”</a:t>
            </a: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616959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-334296" y="236323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3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-334296" y="33328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4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163962" y="236323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4163963" y="327758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97AEA4-4614-BAC6-EA20-C3DB1C9C7DFD}"/>
              </a:ext>
            </a:extLst>
          </p:cNvPr>
          <p:cNvSpPr/>
          <p:nvPr/>
        </p:nvSpPr>
        <p:spPr>
          <a:xfrm>
            <a:off x="5854033" y="2500297"/>
            <a:ext cx="3673426" cy="260840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Remember to use </a:t>
            </a:r>
          </a:p>
          <a:p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near doubles: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the smaller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Then add 1</a:t>
            </a:r>
          </a:p>
          <a:p>
            <a:pPr algn="ctr"/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4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9607D-15A8-0FF9-4AC1-C3D4CEB1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9E17A99-849E-DF9E-7E2F-E9D7C163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BB92E2-7561-B98D-34ED-A31630D51800}"/>
              </a:ext>
            </a:extLst>
          </p:cNvPr>
          <p:cNvSpPr/>
          <p:nvPr/>
        </p:nvSpPr>
        <p:spPr>
          <a:xfrm>
            <a:off x="414177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65E4E1-F896-6FAB-A516-A4E46A78D62D}"/>
              </a:ext>
            </a:extLst>
          </p:cNvPr>
          <p:cNvSpPr/>
          <p:nvPr/>
        </p:nvSpPr>
        <p:spPr>
          <a:xfrm>
            <a:off x="170324" y="2396083"/>
            <a:ext cx="8659043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When two numbers are nearly the same, we double the smaller number and add 1.</a:t>
            </a:r>
            <a:endParaRPr lang="en-US" sz="44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37673-7D46-D427-BB1F-EDAB3A049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6BAB68-3721-72E6-AC11-31AD9441C917}"/>
              </a:ext>
            </a:extLst>
          </p:cNvPr>
          <p:cNvSpPr/>
          <p:nvPr/>
        </p:nvSpPr>
        <p:spPr>
          <a:xfrm>
            <a:off x="170324" y="4450779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4237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700</TotalTime>
  <Words>279</Words>
  <Application>Microsoft Office PowerPoint</Application>
  <PresentationFormat>On-screen Show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45</cp:revision>
  <dcterms:created xsi:type="dcterms:W3CDTF">2013-01-27T09:14:16Z</dcterms:created>
  <dcterms:modified xsi:type="dcterms:W3CDTF">2026-04-19T11:30:46Z</dcterms:modified>
  <cp:category/>
</cp:coreProperties>
</file>