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4" r:id="rId2"/>
    <p:sldId id="263" r:id="rId3"/>
    <p:sldId id="338" r:id="rId4"/>
    <p:sldId id="267" r:id="rId5"/>
    <p:sldId id="300" r:id="rId6"/>
    <p:sldId id="301" r:id="rId7"/>
    <p:sldId id="303" r:id="rId8"/>
    <p:sldId id="302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649090" y="1157684"/>
            <a:ext cx="4596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X5 Tables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40924" y="638935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3E4455-5548-4B30-812A-E624BC23AE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7849" y="2410042"/>
            <a:ext cx="4300210" cy="39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7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4E2DE3-EE60-31F8-3ACF-20E0734D8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09676"/>
              </p:ext>
            </p:extLst>
          </p:nvPr>
        </p:nvGraphicFramePr>
        <p:xfrm>
          <a:off x="1536724" y="2210611"/>
          <a:ext cx="6125290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529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98CC5D9-3F5F-1F38-16E3-ED028B094557}"/>
              </a:ext>
            </a:extLst>
          </p:cNvPr>
          <p:cNvSpPr txBox="1"/>
          <p:nvPr/>
        </p:nvSpPr>
        <p:spPr>
          <a:xfrm>
            <a:off x="1175989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56BA6D-2B1C-EAD7-C4DD-9D834BE8CD42}"/>
                  </a:ext>
                </a:extLst>
              </p:cNvPr>
              <p:cNvSpPr txBox="1"/>
              <p:nvPr/>
            </p:nvSpPr>
            <p:spPr>
              <a:xfrm>
                <a:off x="1105200" y="278021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0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56BA6D-2B1C-EAD7-C4DD-9D834BE8C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200" y="2780216"/>
                <a:ext cx="864386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E37327C-060F-0971-2D39-FA57B2EC0C99}"/>
              </a:ext>
            </a:extLst>
          </p:cNvPr>
          <p:cNvSpPr txBox="1"/>
          <p:nvPr/>
        </p:nvSpPr>
        <p:spPr>
          <a:xfrm>
            <a:off x="1787187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856B37-8AB7-261E-DF67-02FFF36462B5}"/>
                  </a:ext>
                </a:extLst>
              </p:cNvPr>
              <p:cNvSpPr txBox="1"/>
              <p:nvPr/>
            </p:nvSpPr>
            <p:spPr>
              <a:xfrm>
                <a:off x="1711344" y="304886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856B37-8AB7-261E-DF67-02FFF3646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344" y="3048862"/>
                <a:ext cx="864386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2D8FF11-5AE8-E2B6-7438-B314A6837A70}"/>
              </a:ext>
            </a:extLst>
          </p:cNvPr>
          <p:cNvSpPr txBox="1"/>
          <p:nvPr/>
        </p:nvSpPr>
        <p:spPr>
          <a:xfrm>
            <a:off x="2398385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4CCE44-4982-0A0F-15DF-0C7E45010515}"/>
                  </a:ext>
                </a:extLst>
              </p:cNvPr>
              <p:cNvSpPr txBox="1"/>
              <p:nvPr/>
            </p:nvSpPr>
            <p:spPr>
              <a:xfrm>
                <a:off x="2317488" y="278021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4CCE44-4982-0A0F-15DF-0C7E45010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488" y="2780216"/>
                <a:ext cx="864386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1F487C2-7F7C-55C1-894B-4318DBF82DE6}"/>
              </a:ext>
            </a:extLst>
          </p:cNvPr>
          <p:cNvSpPr txBox="1"/>
          <p:nvPr/>
        </p:nvSpPr>
        <p:spPr>
          <a:xfrm>
            <a:off x="3009583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1647F8-67D1-EADA-A038-03AB1273003A}"/>
                  </a:ext>
                </a:extLst>
              </p:cNvPr>
              <p:cNvSpPr txBox="1"/>
              <p:nvPr/>
            </p:nvSpPr>
            <p:spPr>
              <a:xfrm>
                <a:off x="2923632" y="304886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3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1647F8-67D1-EADA-A038-03AB12730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632" y="3048862"/>
                <a:ext cx="864386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AC2CA47-8116-34FD-17E6-F31D8D1D5387}"/>
              </a:ext>
            </a:extLst>
          </p:cNvPr>
          <p:cNvSpPr txBox="1"/>
          <p:nvPr/>
        </p:nvSpPr>
        <p:spPr>
          <a:xfrm>
            <a:off x="3620781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C2AEA6-AD3C-3180-68D6-3FBBE385F905}"/>
                  </a:ext>
                </a:extLst>
              </p:cNvPr>
              <p:cNvSpPr txBox="1"/>
              <p:nvPr/>
            </p:nvSpPr>
            <p:spPr>
              <a:xfrm>
                <a:off x="3529776" y="278021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4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C2AEA6-AD3C-3180-68D6-3FBBE385F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776" y="2780216"/>
                <a:ext cx="864386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E32CAAE-6216-3C09-209C-B701A2E7E7A2}"/>
              </a:ext>
            </a:extLst>
          </p:cNvPr>
          <p:cNvSpPr txBox="1"/>
          <p:nvPr/>
        </p:nvSpPr>
        <p:spPr>
          <a:xfrm>
            <a:off x="4231979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065A13-2873-57DB-9AB3-B8B4E5CF937B}"/>
                  </a:ext>
                </a:extLst>
              </p:cNvPr>
              <p:cNvSpPr txBox="1"/>
              <p:nvPr/>
            </p:nvSpPr>
            <p:spPr>
              <a:xfrm>
                <a:off x="4135920" y="304886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065A13-2873-57DB-9AB3-B8B4E5CF9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920" y="3048862"/>
                <a:ext cx="864386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1DE91DE-40CA-3ED7-8BD0-CBB186BA591A}"/>
              </a:ext>
            </a:extLst>
          </p:cNvPr>
          <p:cNvSpPr txBox="1"/>
          <p:nvPr/>
        </p:nvSpPr>
        <p:spPr>
          <a:xfrm>
            <a:off x="4843177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177D4D-D0E7-7200-5E01-060DC217E34F}"/>
                  </a:ext>
                </a:extLst>
              </p:cNvPr>
              <p:cNvSpPr txBox="1"/>
              <p:nvPr/>
            </p:nvSpPr>
            <p:spPr>
              <a:xfrm>
                <a:off x="4742064" y="278021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6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177D4D-D0E7-7200-5E01-060DC217E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64" y="2780216"/>
                <a:ext cx="864386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4A15126-1052-774A-7264-2F4A071A3CCD}"/>
              </a:ext>
            </a:extLst>
          </p:cNvPr>
          <p:cNvSpPr txBox="1"/>
          <p:nvPr/>
        </p:nvSpPr>
        <p:spPr>
          <a:xfrm>
            <a:off x="5454375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092FF-00F4-3C34-E5A2-3F4849878D87}"/>
                  </a:ext>
                </a:extLst>
              </p:cNvPr>
              <p:cNvSpPr txBox="1"/>
              <p:nvPr/>
            </p:nvSpPr>
            <p:spPr>
              <a:xfrm>
                <a:off x="5348208" y="304886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7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092FF-00F4-3C34-E5A2-3F4849878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208" y="3048862"/>
                <a:ext cx="864386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08CD183-2A71-52E5-1D88-D248951F2161}"/>
              </a:ext>
            </a:extLst>
          </p:cNvPr>
          <p:cNvSpPr txBox="1"/>
          <p:nvPr/>
        </p:nvSpPr>
        <p:spPr>
          <a:xfrm>
            <a:off x="6065573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D13823-89E7-E58D-C973-BC11FEB8A938}"/>
                  </a:ext>
                </a:extLst>
              </p:cNvPr>
              <p:cNvSpPr txBox="1"/>
              <p:nvPr/>
            </p:nvSpPr>
            <p:spPr>
              <a:xfrm>
                <a:off x="5954352" y="278021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8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D13823-89E7-E58D-C973-BC11FEB8A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352" y="2780216"/>
                <a:ext cx="864386" cy="400110"/>
              </a:xfrm>
              <a:prstGeom prst="rect">
                <a:avLst/>
              </a:prstGeom>
              <a:blipFill>
                <a:blip r:embed="rId11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3074FDF-949A-83DF-CDCD-FBF1436FB5FF}"/>
              </a:ext>
            </a:extLst>
          </p:cNvPr>
          <p:cNvSpPr txBox="1"/>
          <p:nvPr/>
        </p:nvSpPr>
        <p:spPr>
          <a:xfrm>
            <a:off x="6676768" y="1741428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5F0076-8902-ADB7-47F2-B08762479213}"/>
                  </a:ext>
                </a:extLst>
              </p:cNvPr>
              <p:cNvSpPr txBox="1"/>
              <p:nvPr/>
            </p:nvSpPr>
            <p:spPr>
              <a:xfrm>
                <a:off x="6560496" y="304886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9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5F0076-8902-ADB7-47F2-B08762479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496" y="3048862"/>
                <a:ext cx="864386" cy="400110"/>
              </a:xfrm>
              <a:prstGeom prst="rect">
                <a:avLst/>
              </a:prstGeom>
              <a:blipFill>
                <a:blip r:embed="rId1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27CB9BC-4515-7BE1-8672-91D79ACAFA0C}"/>
              </a:ext>
            </a:extLst>
          </p:cNvPr>
          <p:cNvSpPr txBox="1"/>
          <p:nvPr/>
        </p:nvSpPr>
        <p:spPr>
          <a:xfrm>
            <a:off x="7248637" y="1741428"/>
            <a:ext cx="815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E86395-5515-D2D6-EEA8-B061DEE068B5}"/>
                  </a:ext>
                </a:extLst>
              </p:cNvPr>
              <p:cNvSpPr txBox="1"/>
              <p:nvPr/>
            </p:nvSpPr>
            <p:spPr>
              <a:xfrm>
                <a:off x="7166641" y="2780216"/>
                <a:ext cx="9730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E86395-5515-D2D6-EEA8-B061DEE06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641" y="2780216"/>
                <a:ext cx="973061" cy="400110"/>
              </a:xfrm>
              <a:prstGeom prst="rect">
                <a:avLst/>
              </a:prstGeom>
              <a:blipFill>
                <a:blip r:embed="rId1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FBC8DC22-0BD2-552B-AC74-49EE60BDFCF7}"/>
              </a:ext>
            </a:extLst>
          </p:cNvPr>
          <p:cNvSpPr/>
          <p:nvPr/>
        </p:nvSpPr>
        <p:spPr>
          <a:xfrm>
            <a:off x="834003" y="4104558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Picture 3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D03444F-26CD-7712-5BCC-6AD932C315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9A46A9-CC8D-671D-3ABF-1E5DD58FB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8624C45-A1D1-8C33-5D4A-68B6A6BF8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7A3A26-CC3A-DAC0-4B13-545485576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935073"/>
              </p:ext>
            </p:extLst>
          </p:nvPr>
        </p:nvGraphicFramePr>
        <p:xfrm>
          <a:off x="2161234" y="1424031"/>
          <a:ext cx="6125290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529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C7AE3D-3AB4-3103-A366-3E036B0F747A}"/>
              </a:ext>
            </a:extLst>
          </p:cNvPr>
          <p:cNvSpPr txBox="1"/>
          <p:nvPr/>
        </p:nvSpPr>
        <p:spPr>
          <a:xfrm>
            <a:off x="1800499" y="95439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F65967-233A-BF6D-71CF-194E85EBC14F}"/>
                  </a:ext>
                </a:extLst>
              </p:cNvPr>
              <p:cNvSpPr txBox="1"/>
              <p:nvPr/>
            </p:nvSpPr>
            <p:spPr>
              <a:xfrm>
                <a:off x="1729710" y="199363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0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F65967-233A-BF6D-71CF-194E85EBC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710" y="1993636"/>
                <a:ext cx="864386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0CF0771-231B-4EAE-3ACE-853A68B40706}"/>
              </a:ext>
            </a:extLst>
          </p:cNvPr>
          <p:cNvSpPr txBox="1"/>
          <p:nvPr/>
        </p:nvSpPr>
        <p:spPr>
          <a:xfrm>
            <a:off x="2411697" y="95439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B68163-8A63-B690-D63F-FC49D1E2CB95}"/>
                  </a:ext>
                </a:extLst>
              </p:cNvPr>
              <p:cNvSpPr txBox="1"/>
              <p:nvPr/>
            </p:nvSpPr>
            <p:spPr>
              <a:xfrm>
                <a:off x="2335854" y="226228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B68163-8A63-B690-D63F-FC49D1E2C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854" y="2262282"/>
                <a:ext cx="864386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9026E66-A007-8A85-0482-C8D9A97B5D89}"/>
              </a:ext>
            </a:extLst>
          </p:cNvPr>
          <p:cNvSpPr txBox="1"/>
          <p:nvPr/>
        </p:nvSpPr>
        <p:spPr>
          <a:xfrm>
            <a:off x="3022895" y="95439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199197-AF7D-1D23-205B-45C06E7605A5}"/>
                  </a:ext>
                </a:extLst>
              </p:cNvPr>
              <p:cNvSpPr txBox="1"/>
              <p:nvPr/>
            </p:nvSpPr>
            <p:spPr>
              <a:xfrm>
                <a:off x="2941998" y="199363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199197-AF7D-1D23-205B-45C06E760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98" y="1993636"/>
                <a:ext cx="864386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5C4B8FF-EAC9-D413-B683-F9286A48501A}"/>
              </a:ext>
            </a:extLst>
          </p:cNvPr>
          <p:cNvSpPr txBox="1"/>
          <p:nvPr/>
        </p:nvSpPr>
        <p:spPr>
          <a:xfrm>
            <a:off x="3634093" y="95439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48436E-620A-1580-EC42-A80BCA0E8EAE}"/>
                  </a:ext>
                </a:extLst>
              </p:cNvPr>
              <p:cNvSpPr txBox="1"/>
              <p:nvPr/>
            </p:nvSpPr>
            <p:spPr>
              <a:xfrm>
                <a:off x="3548142" y="226228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3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48436E-620A-1580-EC42-A80BCA0E8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142" y="2262282"/>
                <a:ext cx="864386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193ABCC-4887-196A-39EC-1DB33423986E}"/>
              </a:ext>
            </a:extLst>
          </p:cNvPr>
          <p:cNvSpPr txBox="1"/>
          <p:nvPr/>
        </p:nvSpPr>
        <p:spPr>
          <a:xfrm>
            <a:off x="4245291" y="95439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7451BF-5917-B650-3F4F-73418EEFD8AE}"/>
                  </a:ext>
                </a:extLst>
              </p:cNvPr>
              <p:cNvSpPr txBox="1"/>
              <p:nvPr/>
            </p:nvSpPr>
            <p:spPr>
              <a:xfrm>
                <a:off x="4154286" y="199363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4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7451BF-5917-B650-3F4F-73418EEFD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286" y="1993636"/>
                <a:ext cx="864386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1563B8A-A1AA-573A-61B6-4F5819AB26A7}"/>
              </a:ext>
            </a:extLst>
          </p:cNvPr>
          <p:cNvSpPr txBox="1"/>
          <p:nvPr/>
        </p:nvSpPr>
        <p:spPr>
          <a:xfrm>
            <a:off x="4856489" y="95439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81E0F3-AD0B-2E39-CF1A-8E7BDB2D26ED}"/>
                  </a:ext>
                </a:extLst>
              </p:cNvPr>
              <p:cNvSpPr txBox="1"/>
              <p:nvPr/>
            </p:nvSpPr>
            <p:spPr>
              <a:xfrm>
                <a:off x="4760430" y="226228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81E0F3-AD0B-2E39-CF1A-8E7BDB2D2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430" y="2262282"/>
                <a:ext cx="864386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1A5240A-487E-C723-1BC2-BE79EA1CEED3}"/>
              </a:ext>
            </a:extLst>
          </p:cNvPr>
          <p:cNvSpPr txBox="1"/>
          <p:nvPr/>
        </p:nvSpPr>
        <p:spPr>
          <a:xfrm>
            <a:off x="5467687" y="95439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C541004-3A20-C2AA-13AA-E99338C88290}"/>
                  </a:ext>
                </a:extLst>
              </p:cNvPr>
              <p:cNvSpPr txBox="1"/>
              <p:nvPr/>
            </p:nvSpPr>
            <p:spPr>
              <a:xfrm>
                <a:off x="5366574" y="199363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6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C541004-3A20-C2AA-13AA-E99338C88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574" y="1993636"/>
                <a:ext cx="864386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21C5EBF-1F47-FC8C-670D-93BFAA9C2F59}"/>
              </a:ext>
            </a:extLst>
          </p:cNvPr>
          <p:cNvSpPr txBox="1"/>
          <p:nvPr/>
        </p:nvSpPr>
        <p:spPr>
          <a:xfrm>
            <a:off x="6078885" y="95439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7FC3B3-AD96-733E-D308-E4F780631B23}"/>
                  </a:ext>
                </a:extLst>
              </p:cNvPr>
              <p:cNvSpPr txBox="1"/>
              <p:nvPr/>
            </p:nvSpPr>
            <p:spPr>
              <a:xfrm>
                <a:off x="5972718" y="226228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7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7FC3B3-AD96-733E-D308-E4F780631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718" y="2262282"/>
                <a:ext cx="864386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BCB73AF8-106E-5093-1F63-A9285D3D4DB7}"/>
              </a:ext>
            </a:extLst>
          </p:cNvPr>
          <p:cNvSpPr txBox="1"/>
          <p:nvPr/>
        </p:nvSpPr>
        <p:spPr>
          <a:xfrm>
            <a:off x="6690083" y="95439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2539F9E-8B90-80DE-4C07-99305287BA86}"/>
                  </a:ext>
                </a:extLst>
              </p:cNvPr>
              <p:cNvSpPr txBox="1"/>
              <p:nvPr/>
            </p:nvSpPr>
            <p:spPr>
              <a:xfrm>
                <a:off x="6578862" y="199363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8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2539F9E-8B90-80DE-4C07-99305287B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862" y="1993636"/>
                <a:ext cx="864386" cy="400110"/>
              </a:xfrm>
              <a:prstGeom prst="rect">
                <a:avLst/>
              </a:prstGeom>
              <a:blipFill>
                <a:blip r:embed="rId11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86A8F24-DAC7-53F6-41FE-B9DADBC8C01E}"/>
              </a:ext>
            </a:extLst>
          </p:cNvPr>
          <p:cNvSpPr txBox="1"/>
          <p:nvPr/>
        </p:nvSpPr>
        <p:spPr>
          <a:xfrm>
            <a:off x="7301278" y="954848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0A1930-8213-1EF0-9BC9-45EE1F40BD1D}"/>
                  </a:ext>
                </a:extLst>
              </p:cNvPr>
              <p:cNvSpPr txBox="1"/>
              <p:nvPr/>
            </p:nvSpPr>
            <p:spPr>
              <a:xfrm>
                <a:off x="7185006" y="226228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9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0A1930-8213-1EF0-9BC9-45EE1F40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006" y="2262282"/>
                <a:ext cx="864386" cy="400110"/>
              </a:xfrm>
              <a:prstGeom prst="rect">
                <a:avLst/>
              </a:prstGeom>
              <a:blipFill>
                <a:blip r:embed="rId1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18355C7-B300-0E64-3797-3773EBBB4AF1}"/>
              </a:ext>
            </a:extLst>
          </p:cNvPr>
          <p:cNvSpPr txBox="1"/>
          <p:nvPr/>
        </p:nvSpPr>
        <p:spPr>
          <a:xfrm>
            <a:off x="7873147" y="954848"/>
            <a:ext cx="815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F5C71D-6FCC-099B-F42C-5B8155294A70}"/>
                  </a:ext>
                </a:extLst>
              </p:cNvPr>
              <p:cNvSpPr txBox="1"/>
              <p:nvPr/>
            </p:nvSpPr>
            <p:spPr>
              <a:xfrm>
                <a:off x="7791151" y="1993636"/>
                <a:ext cx="9730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F5C71D-6FCC-099B-F42C-5B8155294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51" y="1993636"/>
                <a:ext cx="973061" cy="400110"/>
              </a:xfrm>
              <a:prstGeom prst="rect">
                <a:avLst/>
              </a:prstGeom>
              <a:blipFill>
                <a:blip r:embed="rId1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C85E61A-B47F-0C87-6C60-44219FC48012}"/>
              </a:ext>
            </a:extLst>
          </p:cNvPr>
          <p:cNvSpPr/>
          <p:nvPr/>
        </p:nvSpPr>
        <p:spPr>
          <a:xfrm>
            <a:off x="713422" y="3630020"/>
            <a:ext cx="7785208" cy="16684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What do you notice about the x5 tables?</a:t>
            </a:r>
          </a:p>
          <a:p>
            <a:pPr algn="ctr">
              <a:lnSpc>
                <a:spcPct val="150000"/>
              </a:lnSpc>
            </a:pP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same and what is different?</a:t>
            </a:r>
            <a:endParaRPr lang="en-GB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65CC6-F237-EED7-902E-E2F5715D50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285F2B-9526-5E8E-D93F-A39A5602AFE3}"/>
              </a:ext>
            </a:extLst>
          </p:cNvPr>
          <p:cNvSpPr txBox="1"/>
          <p:nvPr/>
        </p:nvSpPr>
        <p:spPr>
          <a:xfrm>
            <a:off x="658761" y="3054702"/>
            <a:ext cx="8346601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When you multiply an _____________ by 5, the answer </a:t>
            </a:r>
            <a:r>
              <a:rPr lang="en-US" sz="3200" b="1" dirty="0"/>
              <a:t>always ends in 5.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99EE001-DA80-9CF3-B016-B7D47338B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71293F3-8824-6588-81A1-7CDA7CD41D28}"/>
              </a:ext>
            </a:extLst>
          </p:cNvPr>
          <p:cNvSpPr txBox="1"/>
          <p:nvPr/>
        </p:nvSpPr>
        <p:spPr>
          <a:xfrm>
            <a:off x="658761" y="4858536"/>
            <a:ext cx="7917044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When you multiply an _____________ by 5, the answer </a:t>
            </a:r>
            <a:r>
              <a:rPr lang="en-US" sz="3200" b="1" dirty="0"/>
              <a:t>always ends in 0</a:t>
            </a:r>
            <a:r>
              <a:rPr lang="en-US" sz="3200" dirty="0"/>
              <a:t>.</a:t>
            </a:r>
            <a:endParaRPr lang="en-GB" sz="3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D934D4-E870-848D-2D0D-82341910A0B0}"/>
              </a:ext>
            </a:extLst>
          </p:cNvPr>
          <p:cNvSpPr/>
          <p:nvPr/>
        </p:nvSpPr>
        <p:spPr>
          <a:xfrm>
            <a:off x="3806384" y="3216606"/>
            <a:ext cx="39267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sz="32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dd number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C369B8-EFAE-C035-924D-9A3FC68890A0}"/>
              </a:ext>
            </a:extLst>
          </p:cNvPr>
          <p:cNvSpPr/>
          <p:nvPr/>
        </p:nvSpPr>
        <p:spPr>
          <a:xfrm>
            <a:off x="3864446" y="5007149"/>
            <a:ext cx="39267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even number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85C4B3F1-B930-3370-9D84-C9ECBB66F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453639"/>
              </p:ext>
            </p:extLst>
          </p:nvPr>
        </p:nvGraphicFramePr>
        <p:xfrm>
          <a:off x="2232022" y="1156053"/>
          <a:ext cx="6125290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529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84AB563A-6469-C1C5-A8B3-97C6163D03FE}"/>
              </a:ext>
            </a:extLst>
          </p:cNvPr>
          <p:cNvSpPr txBox="1"/>
          <p:nvPr/>
        </p:nvSpPr>
        <p:spPr>
          <a:xfrm>
            <a:off x="1871287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4CB45C0-6414-945B-805D-1C6D6353C13C}"/>
                  </a:ext>
                </a:extLst>
              </p:cNvPr>
              <p:cNvSpPr txBox="1"/>
              <p:nvPr/>
            </p:nvSpPr>
            <p:spPr>
              <a:xfrm>
                <a:off x="1800498" y="172565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0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4CB45C0-6414-945B-805D-1C6D6353C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98" y="1725658"/>
                <a:ext cx="864386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A4ABC80C-C340-7852-B722-D785F1213423}"/>
              </a:ext>
            </a:extLst>
          </p:cNvPr>
          <p:cNvSpPr txBox="1"/>
          <p:nvPr/>
        </p:nvSpPr>
        <p:spPr>
          <a:xfrm>
            <a:off x="2482485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90ED762-BBEB-5DB7-C951-A523431CBE62}"/>
                  </a:ext>
                </a:extLst>
              </p:cNvPr>
              <p:cNvSpPr txBox="1"/>
              <p:nvPr/>
            </p:nvSpPr>
            <p:spPr>
              <a:xfrm>
                <a:off x="2406642" y="1994304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90ED762-BBEB-5DB7-C951-A523431CB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642" y="1994304"/>
                <a:ext cx="864386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FEA65A4-B830-F6FA-9E17-908F7F72EE8C}"/>
              </a:ext>
            </a:extLst>
          </p:cNvPr>
          <p:cNvSpPr txBox="1"/>
          <p:nvPr/>
        </p:nvSpPr>
        <p:spPr>
          <a:xfrm>
            <a:off x="3093683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5D2481-77E0-69DD-16FA-559E61118935}"/>
                  </a:ext>
                </a:extLst>
              </p:cNvPr>
              <p:cNvSpPr txBox="1"/>
              <p:nvPr/>
            </p:nvSpPr>
            <p:spPr>
              <a:xfrm>
                <a:off x="3012786" y="172565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5D2481-77E0-69DD-16FA-559E61118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786" y="1725658"/>
                <a:ext cx="864386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99B5D61-2CBD-CA65-28CA-5DB81EB07F80}"/>
              </a:ext>
            </a:extLst>
          </p:cNvPr>
          <p:cNvSpPr txBox="1"/>
          <p:nvPr/>
        </p:nvSpPr>
        <p:spPr>
          <a:xfrm>
            <a:off x="3704881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7F40F78-726D-34E0-65D8-9A18BA1F3193}"/>
                  </a:ext>
                </a:extLst>
              </p:cNvPr>
              <p:cNvSpPr txBox="1"/>
              <p:nvPr/>
            </p:nvSpPr>
            <p:spPr>
              <a:xfrm>
                <a:off x="3618930" y="1994304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3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7F40F78-726D-34E0-65D8-9A18BA1F3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930" y="1994304"/>
                <a:ext cx="864386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07EA8E30-8FC8-E8CA-8883-D50524BB0771}"/>
              </a:ext>
            </a:extLst>
          </p:cNvPr>
          <p:cNvSpPr txBox="1"/>
          <p:nvPr/>
        </p:nvSpPr>
        <p:spPr>
          <a:xfrm>
            <a:off x="4316079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9C7A86D-E46A-388C-A752-F505FE6C5094}"/>
                  </a:ext>
                </a:extLst>
              </p:cNvPr>
              <p:cNvSpPr txBox="1"/>
              <p:nvPr/>
            </p:nvSpPr>
            <p:spPr>
              <a:xfrm>
                <a:off x="4225074" y="172565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4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9C7A86D-E46A-388C-A752-F505FE6C5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074" y="1725658"/>
                <a:ext cx="864386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A96A8E69-E49E-3397-0CFF-4A69AF4EA7ED}"/>
              </a:ext>
            </a:extLst>
          </p:cNvPr>
          <p:cNvSpPr txBox="1"/>
          <p:nvPr/>
        </p:nvSpPr>
        <p:spPr>
          <a:xfrm>
            <a:off x="4927277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1538BA-AAE8-AD80-D45B-C6142402DA41}"/>
                  </a:ext>
                </a:extLst>
              </p:cNvPr>
              <p:cNvSpPr txBox="1"/>
              <p:nvPr/>
            </p:nvSpPr>
            <p:spPr>
              <a:xfrm>
                <a:off x="4831218" y="1994304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1538BA-AAE8-AD80-D45B-C6142402D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218" y="1994304"/>
                <a:ext cx="864386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90FFDCA6-89BD-D944-6C00-FC4FAB96279B}"/>
              </a:ext>
            </a:extLst>
          </p:cNvPr>
          <p:cNvSpPr txBox="1"/>
          <p:nvPr/>
        </p:nvSpPr>
        <p:spPr>
          <a:xfrm>
            <a:off x="5538475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99A4CC-42E7-4FD3-10C9-8CB3679E5B28}"/>
                  </a:ext>
                </a:extLst>
              </p:cNvPr>
              <p:cNvSpPr txBox="1"/>
              <p:nvPr/>
            </p:nvSpPr>
            <p:spPr>
              <a:xfrm>
                <a:off x="5437362" y="172565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6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99A4CC-42E7-4FD3-10C9-8CB3679E5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362" y="1725658"/>
                <a:ext cx="864386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3F5533EB-C6B6-A816-0E22-A86D9A0EA729}"/>
              </a:ext>
            </a:extLst>
          </p:cNvPr>
          <p:cNvSpPr txBox="1"/>
          <p:nvPr/>
        </p:nvSpPr>
        <p:spPr>
          <a:xfrm>
            <a:off x="6149673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A33751F-F5FE-A533-A1DC-1B5BB4741794}"/>
                  </a:ext>
                </a:extLst>
              </p:cNvPr>
              <p:cNvSpPr txBox="1"/>
              <p:nvPr/>
            </p:nvSpPr>
            <p:spPr>
              <a:xfrm>
                <a:off x="6043506" y="1994304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7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A33751F-F5FE-A533-A1DC-1B5BB4741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506" y="1994304"/>
                <a:ext cx="864386" cy="400110"/>
              </a:xfrm>
              <a:prstGeom prst="rect">
                <a:avLst/>
              </a:prstGeom>
              <a:blipFill>
                <a:blip r:embed="rId11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BEA7AC03-FD2E-5B8C-5E76-04A685E1DBD1}"/>
              </a:ext>
            </a:extLst>
          </p:cNvPr>
          <p:cNvSpPr txBox="1"/>
          <p:nvPr/>
        </p:nvSpPr>
        <p:spPr>
          <a:xfrm>
            <a:off x="6760871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E46F36B-A0CD-3F90-0E10-C23D1DD0F656}"/>
                  </a:ext>
                </a:extLst>
              </p:cNvPr>
              <p:cNvSpPr txBox="1"/>
              <p:nvPr/>
            </p:nvSpPr>
            <p:spPr>
              <a:xfrm>
                <a:off x="6649650" y="172565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8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E46F36B-A0CD-3F90-0E10-C23D1DD0F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50" y="1725658"/>
                <a:ext cx="864386" cy="400110"/>
              </a:xfrm>
              <a:prstGeom prst="rect">
                <a:avLst/>
              </a:prstGeom>
              <a:blipFill>
                <a:blip r:embed="rId1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145E4FDD-3300-AEFE-38A2-F2D705736AEC}"/>
              </a:ext>
            </a:extLst>
          </p:cNvPr>
          <p:cNvSpPr txBox="1"/>
          <p:nvPr/>
        </p:nvSpPr>
        <p:spPr>
          <a:xfrm>
            <a:off x="7372066" y="686870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014B3C5-2D99-7CD3-AE01-4DABFA75C298}"/>
                  </a:ext>
                </a:extLst>
              </p:cNvPr>
              <p:cNvSpPr txBox="1"/>
              <p:nvPr/>
            </p:nvSpPr>
            <p:spPr>
              <a:xfrm>
                <a:off x="7255794" y="1994304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9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014B3C5-2D99-7CD3-AE01-4DABFA75C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794" y="1994304"/>
                <a:ext cx="864386" cy="400110"/>
              </a:xfrm>
              <a:prstGeom prst="rect">
                <a:avLst/>
              </a:prstGeom>
              <a:blipFill>
                <a:blip r:embed="rId1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4DBAE86D-73C2-299C-6001-AE7E0EC9590C}"/>
              </a:ext>
            </a:extLst>
          </p:cNvPr>
          <p:cNvSpPr txBox="1"/>
          <p:nvPr/>
        </p:nvSpPr>
        <p:spPr>
          <a:xfrm>
            <a:off x="7943935" y="686870"/>
            <a:ext cx="815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49B5AB2-A2B4-7B7B-E310-E589E92015BB}"/>
                  </a:ext>
                </a:extLst>
              </p:cNvPr>
              <p:cNvSpPr txBox="1"/>
              <p:nvPr/>
            </p:nvSpPr>
            <p:spPr>
              <a:xfrm>
                <a:off x="7861939" y="1725658"/>
                <a:ext cx="9730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49B5AB2-A2B4-7B7B-E310-E589E9201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939" y="1725658"/>
                <a:ext cx="973061" cy="400110"/>
              </a:xfrm>
              <a:prstGeom prst="rect">
                <a:avLst/>
              </a:prstGeom>
              <a:blipFill>
                <a:blip r:embed="rId1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CDD183-6773-B15B-D138-F5BB33669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C840056-3CF2-3BF4-CDA9-EAC515E8C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E3E1077A-FF2A-6970-AFF1-A589CF730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ADAE40-826D-1D43-3FF0-BCF7F699BC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1059"/>
          <a:stretch>
            <a:fillRect/>
          </a:stretch>
        </p:blipFill>
        <p:spPr>
          <a:xfrm>
            <a:off x="4753590" y="5150133"/>
            <a:ext cx="3377988" cy="15735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E77AE1-7F9B-E044-BB23-29875432C8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2353"/>
          <a:stretch>
            <a:fillRect/>
          </a:stretch>
        </p:blipFill>
        <p:spPr>
          <a:xfrm>
            <a:off x="1581897" y="5271133"/>
            <a:ext cx="2808514" cy="145256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D4D91AA-B9BD-0A62-6152-0F6DC484A0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649" y="1791176"/>
            <a:ext cx="2459288" cy="22418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D1BF819-15E6-6CE7-CEBC-9F282D0F45A8}"/>
              </a:ext>
            </a:extLst>
          </p:cNvPr>
          <p:cNvSpPr/>
          <p:nvPr/>
        </p:nvSpPr>
        <p:spPr>
          <a:xfrm>
            <a:off x="2831690" y="1474816"/>
            <a:ext cx="5692878" cy="1838632"/>
          </a:xfrm>
          <a:prstGeom prst="wedgeRoundRectCallout">
            <a:avLst>
              <a:gd name="adj1" fmla="val -71092"/>
              <a:gd name="adj2" fmla="val 3522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3C3D1F-B16D-969F-3C1F-99F6DB9A8F04}"/>
              </a:ext>
            </a:extLst>
          </p:cNvPr>
          <p:cNvSpPr txBox="1"/>
          <p:nvPr/>
        </p:nvSpPr>
        <p:spPr>
          <a:xfrm>
            <a:off x="3758191" y="1793967"/>
            <a:ext cx="3839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6 × 5 = 32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8D8D1-2302-42F4-5E6B-F4BEDAA5556E}"/>
              </a:ext>
            </a:extLst>
          </p:cNvPr>
          <p:cNvSpPr txBox="1"/>
          <p:nvPr/>
        </p:nvSpPr>
        <p:spPr>
          <a:xfrm>
            <a:off x="1944517" y="134301"/>
            <a:ext cx="6491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Decide whether each statement could be true or false </a:t>
            </a:r>
            <a:r>
              <a:rPr lang="en-US" sz="2800" b="1" dirty="0"/>
              <a:t>without calculating</a:t>
            </a:r>
            <a:r>
              <a:rPr lang="en-US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075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60352A-CF21-5AD2-B706-D17B09C3C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237B835-63BF-86B2-150F-1F121DCA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86D610A-3BF8-59E4-5567-FE0DCBB2C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D1E353-B1E5-0C36-37DD-7F5136CEE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1059"/>
          <a:stretch>
            <a:fillRect/>
          </a:stretch>
        </p:blipFill>
        <p:spPr>
          <a:xfrm>
            <a:off x="4753590" y="5150133"/>
            <a:ext cx="3377988" cy="15735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528E2B-1C19-4291-FFD6-7B643946F6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2353"/>
          <a:stretch>
            <a:fillRect/>
          </a:stretch>
        </p:blipFill>
        <p:spPr>
          <a:xfrm>
            <a:off x="1581897" y="5271133"/>
            <a:ext cx="2808514" cy="145256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8ECD019-A95B-9974-EC7A-9E45269424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649" y="1791176"/>
            <a:ext cx="2459288" cy="22418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1AD7F7F-7167-1117-E5FB-5B356D49033E}"/>
              </a:ext>
            </a:extLst>
          </p:cNvPr>
          <p:cNvSpPr/>
          <p:nvPr/>
        </p:nvSpPr>
        <p:spPr>
          <a:xfrm>
            <a:off x="2831690" y="1474816"/>
            <a:ext cx="5692878" cy="1838632"/>
          </a:xfrm>
          <a:prstGeom prst="wedgeRoundRectCallout">
            <a:avLst>
              <a:gd name="adj1" fmla="val -71092"/>
              <a:gd name="adj2" fmla="val 3522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51A267-653B-FBA7-B79A-3DB3370F286E}"/>
              </a:ext>
            </a:extLst>
          </p:cNvPr>
          <p:cNvSpPr txBox="1"/>
          <p:nvPr/>
        </p:nvSpPr>
        <p:spPr>
          <a:xfrm>
            <a:off x="3758191" y="1793967"/>
            <a:ext cx="3839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9 × 5 = 45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D68030-0EA6-A4CC-D9A7-27335F24C875}"/>
              </a:ext>
            </a:extLst>
          </p:cNvPr>
          <p:cNvSpPr txBox="1"/>
          <p:nvPr/>
        </p:nvSpPr>
        <p:spPr>
          <a:xfrm>
            <a:off x="1944517" y="134301"/>
            <a:ext cx="6491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Decide whether each statement could be true or false </a:t>
            </a:r>
            <a:r>
              <a:rPr lang="en-US" sz="2800" b="1" dirty="0"/>
              <a:t>without calculating</a:t>
            </a:r>
            <a:r>
              <a:rPr lang="en-US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689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7C20CB-D7DB-29F5-8796-F744CC7C1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8BBC899-5D14-1DBB-6C30-715A2850A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4938B62-2932-BEFD-0D97-332294074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DD4143-0DC4-E844-D135-126D81BAE5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1059"/>
          <a:stretch>
            <a:fillRect/>
          </a:stretch>
        </p:blipFill>
        <p:spPr>
          <a:xfrm>
            <a:off x="4753590" y="5150133"/>
            <a:ext cx="3377988" cy="15735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892665E-0734-3E10-03C9-76A11C9EA9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2353"/>
          <a:stretch>
            <a:fillRect/>
          </a:stretch>
        </p:blipFill>
        <p:spPr>
          <a:xfrm>
            <a:off x="1581897" y="5271133"/>
            <a:ext cx="2808514" cy="145256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177BD20-EDB2-581E-D962-91178B084B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649" y="1791176"/>
            <a:ext cx="2459288" cy="22418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0D70475-247D-F6CF-6D75-4CDC3FAF0EEE}"/>
              </a:ext>
            </a:extLst>
          </p:cNvPr>
          <p:cNvSpPr/>
          <p:nvPr/>
        </p:nvSpPr>
        <p:spPr>
          <a:xfrm>
            <a:off x="2831690" y="1474816"/>
            <a:ext cx="5692878" cy="1838632"/>
          </a:xfrm>
          <a:prstGeom prst="wedgeRoundRectCallout">
            <a:avLst>
              <a:gd name="adj1" fmla="val -71092"/>
              <a:gd name="adj2" fmla="val 3522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33747A-FC12-B984-2DBF-357CBA7FF315}"/>
              </a:ext>
            </a:extLst>
          </p:cNvPr>
          <p:cNvSpPr txBox="1"/>
          <p:nvPr/>
        </p:nvSpPr>
        <p:spPr>
          <a:xfrm>
            <a:off x="3758191" y="1793967"/>
            <a:ext cx="3839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11 × 5 = 57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09ACE0-73F7-FEC7-3230-74433601F5E6}"/>
              </a:ext>
            </a:extLst>
          </p:cNvPr>
          <p:cNvSpPr txBox="1"/>
          <p:nvPr/>
        </p:nvSpPr>
        <p:spPr>
          <a:xfrm>
            <a:off x="1944517" y="134301"/>
            <a:ext cx="6491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Decide whether each statement could be true or false </a:t>
            </a:r>
            <a:r>
              <a:rPr lang="en-US" sz="2800" b="1" dirty="0"/>
              <a:t>without calculating</a:t>
            </a:r>
            <a:r>
              <a:rPr lang="en-US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25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FEAB5-3EB9-F4A9-E749-A296B9EC2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9F45EB-4F9E-DA04-5310-EB210EBF6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4C8F9E01-BDA6-6E95-5F74-8C89AE071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C41FA2-D340-A2DB-B8CD-8356E8F808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1059"/>
          <a:stretch>
            <a:fillRect/>
          </a:stretch>
        </p:blipFill>
        <p:spPr>
          <a:xfrm>
            <a:off x="4753590" y="5150133"/>
            <a:ext cx="3377988" cy="15735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CD16AB-809C-93B9-B9CC-12FEDD5136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2353"/>
          <a:stretch>
            <a:fillRect/>
          </a:stretch>
        </p:blipFill>
        <p:spPr>
          <a:xfrm>
            <a:off x="1581897" y="5271133"/>
            <a:ext cx="2808514" cy="145256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F17455A-87BD-6B8C-792C-06193DA039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649" y="1791176"/>
            <a:ext cx="2459288" cy="22418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0F85A77-F582-1E15-0B73-FAC810CE5C4D}"/>
              </a:ext>
            </a:extLst>
          </p:cNvPr>
          <p:cNvSpPr/>
          <p:nvPr/>
        </p:nvSpPr>
        <p:spPr>
          <a:xfrm>
            <a:off x="2831690" y="1474816"/>
            <a:ext cx="5692878" cy="1838632"/>
          </a:xfrm>
          <a:prstGeom prst="wedgeRoundRectCallout">
            <a:avLst>
              <a:gd name="adj1" fmla="val -71092"/>
              <a:gd name="adj2" fmla="val 3522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5C18EA-AC0E-58C0-DA67-56C211AA558F}"/>
              </a:ext>
            </a:extLst>
          </p:cNvPr>
          <p:cNvSpPr txBox="1"/>
          <p:nvPr/>
        </p:nvSpPr>
        <p:spPr>
          <a:xfrm>
            <a:off x="3758191" y="1793967"/>
            <a:ext cx="3839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8 × 5 = 40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1AC2F4-C8E9-B5CE-E6A6-7673704BFD37}"/>
              </a:ext>
            </a:extLst>
          </p:cNvPr>
          <p:cNvSpPr txBox="1"/>
          <p:nvPr/>
        </p:nvSpPr>
        <p:spPr>
          <a:xfrm>
            <a:off x="1944517" y="134301"/>
            <a:ext cx="6491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Decide whether each statement could be true or false </a:t>
            </a:r>
            <a:r>
              <a:rPr lang="en-US" sz="2800" b="1" dirty="0"/>
              <a:t>without calculating</a:t>
            </a:r>
            <a:r>
              <a:rPr lang="en-US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50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759541" y="4423795"/>
            <a:ext cx="81779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Can you explain why without calculating?</a:t>
            </a:r>
            <a:endParaRPr lang="en-GB" sz="44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C1DF31-732E-43FB-6D04-D3A569183A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13" y="2153555"/>
            <a:ext cx="1664526" cy="151732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25FC5F6-0163-21CB-13DC-B6B2CB5D0C86}"/>
              </a:ext>
            </a:extLst>
          </p:cNvPr>
          <p:cNvSpPr/>
          <p:nvPr/>
        </p:nvSpPr>
        <p:spPr>
          <a:xfrm>
            <a:off x="2274942" y="2071559"/>
            <a:ext cx="6646608" cy="1681316"/>
          </a:xfrm>
          <a:prstGeom prst="wedgeRoundRectCallout">
            <a:avLst>
              <a:gd name="adj1" fmla="val -69760"/>
              <a:gd name="adj2" fmla="val 694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70479" y="2348348"/>
            <a:ext cx="877529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 x 5 = 83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585</TotalTime>
  <Words>221</Words>
  <Application>Microsoft Office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47</cp:revision>
  <dcterms:created xsi:type="dcterms:W3CDTF">2013-01-27T09:14:16Z</dcterms:created>
  <dcterms:modified xsi:type="dcterms:W3CDTF">2026-04-02T06:58:55Z</dcterms:modified>
  <cp:category/>
</cp:coreProperties>
</file>