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305" r:id="rId3"/>
    <p:sldId id="266" r:id="rId4"/>
    <p:sldId id="259" r:id="rId5"/>
    <p:sldId id="312" r:id="rId6"/>
    <p:sldId id="267" r:id="rId7"/>
    <p:sldId id="308" r:id="rId8"/>
    <p:sldId id="30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601726" y="116776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6828" y="2651990"/>
            <a:ext cx="3481620" cy="317372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930" y="637324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0E2451-DD15-2BA3-E754-5A3D312F8F37}"/>
              </a:ext>
            </a:extLst>
          </p:cNvPr>
          <p:cNvSpPr/>
          <p:nvPr/>
        </p:nvSpPr>
        <p:spPr>
          <a:xfrm>
            <a:off x="2017318" y="1125976"/>
            <a:ext cx="6112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 to 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2CAC3-24BB-8F53-7A85-BAEEE46B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43232" y="223582"/>
            <a:ext cx="2292490" cy="51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7C015-AFE7-372C-FCF6-B7028013BD8E}"/>
              </a:ext>
            </a:extLst>
          </p:cNvPr>
          <p:cNvGrpSpPr/>
          <p:nvPr/>
        </p:nvGrpSpPr>
        <p:grpSpPr>
          <a:xfrm>
            <a:off x="1615859" y="4330983"/>
            <a:ext cx="5252004" cy="970551"/>
            <a:chOff x="1143003" y="4347522"/>
            <a:chExt cx="5252004" cy="9705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67AE20-B1B4-A4E5-B7F0-72B4CDD84238}"/>
                </a:ext>
              </a:extLst>
            </p:cNvPr>
            <p:cNvSpPr/>
            <p:nvPr/>
          </p:nvSpPr>
          <p:spPr>
            <a:xfrm>
              <a:off x="1143003" y="4377019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077C7E-8514-FE81-7F48-5EB2A6B5071F}"/>
                </a:ext>
              </a:extLst>
            </p:cNvPr>
            <p:cNvSpPr/>
            <p:nvPr/>
          </p:nvSpPr>
          <p:spPr>
            <a:xfrm>
              <a:off x="3441550" y="4394743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3776F8-3CAB-3C1A-BA8A-737D93CF0B33}"/>
                </a:ext>
              </a:extLst>
            </p:cNvPr>
            <p:cNvSpPr/>
            <p:nvPr/>
          </p:nvSpPr>
          <p:spPr>
            <a:xfrm>
              <a:off x="222723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DCB139-57FD-812B-7F96-D2729CB107C7}"/>
                </a:ext>
              </a:extLst>
            </p:cNvPr>
            <p:cNvSpPr/>
            <p:nvPr/>
          </p:nvSpPr>
          <p:spPr>
            <a:xfrm>
              <a:off x="464486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6548D02-EE1C-23E6-558D-BDCD64E2A19E}"/>
              </a:ext>
            </a:extLst>
          </p:cNvPr>
          <p:cNvSpPr/>
          <p:nvPr/>
        </p:nvSpPr>
        <p:spPr>
          <a:xfrm>
            <a:off x="6332036" y="43309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0B1AE1-C0A2-AB97-746C-F6F1C79F655A}"/>
              </a:ext>
            </a:extLst>
          </p:cNvPr>
          <p:cNvSpPr/>
          <p:nvPr/>
        </p:nvSpPr>
        <p:spPr>
          <a:xfrm>
            <a:off x="2487499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D7DA5F-6A97-8AA7-375E-D271C9F52D58}"/>
              </a:ext>
            </a:extLst>
          </p:cNvPr>
          <p:cNvSpPr/>
          <p:nvPr/>
        </p:nvSpPr>
        <p:spPr>
          <a:xfrm>
            <a:off x="34688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6BABD2-DA29-87CF-E306-F2692A679CCC}"/>
              </a:ext>
            </a:extLst>
          </p:cNvPr>
          <p:cNvSpPr/>
          <p:nvPr/>
        </p:nvSpPr>
        <p:spPr>
          <a:xfrm>
            <a:off x="4450233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E3CB58-83AE-F838-3B68-0F5BE074CBB9}"/>
              </a:ext>
            </a:extLst>
          </p:cNvPr>
          <p:cNvSpPr/>
          <p:nvPr/>
        </p:nvSpPr>
        <p:spPr>
          <a:xfrm>
            <a:off x="5431600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9698FE-E9A4-0ED8-25C9-DAE044C26C72}"/>
              </a:ext>
            </a:extLst>
          </p:cNvPr>
          <p:cNvSpPr/>
          <p:nvPr/>
        </p:nvSpPr>
        <p:spPr>
          <a:xfrm>
            <a:off x="64129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D6E099-9B6C-4E1B-9BF5-7B5AE59AF56D}"/>
              </a:ext>
            </a:extLst>
          </p:cNvPr>
          <p:cNvSpPr/>
          <p:nvPr/>
        </p:nvSpPr>
        <p:spPr>
          <a:xfrm>
            <a:off x="2487499" y="2952575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84F9FE-C04E-882F-4B7E-8D54A90D960F}"/>
              </a:ext>
            </a:extLst>
          </p:cNvPr>
          <p:cNvSpPr/>
          <p:nvPr/>
        </p:nvSpPr>
        <p:spPr>
          <a:xfrm>
            <a:off x="3463366" y="2952575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0A77353-B856-F440-9C26-E882E354D91B}"/>
              </a:ext>
            </a:extLst>
          </p:cNvPr>
          <p:cNvSpPr/>
          <p:nvPr/>
        </p:nvSpPr>
        <p:spPr>
          <a:xfrm>
            <a:off x="4439233" y="2952575"/>
            <a:ext cx="678488" cy="68000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58C7321-DBB6-5E93-0BA0-4A0218527DF5}"/>
              </a:ext>
            </a:extLst>
          </p:cNvPr>
          <p:cNvGrpSpPr/>
          <p:nvPr/>
        </p:nvGrpSpPr>
        <p:grpSpPr>
          <a:xfrm>
            <a:off x="2395546" y="1581177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4AB529-19F7-A1C3-FC99-02AEAB50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CCAFC4-85C8-D625-808E-BD6935989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8B9AF8-915A-F354-B5D8-8F0E5864B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C253888-3386-F571-BDC8-7DB0C61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307684"/>
              <a:ext cx="843755" cy="8437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4003170-8104-F44B-67A2-FADAEA027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696290"/>
              <a:ext cx="843755" cy="84375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DE7FD66-8AA2-DF46-4D3E-F899CC210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084896"/>
              <a:ext cx="843755" cy="84375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A53FF0F-92DA-CE39-A4DA-AC07D332B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3473502"/>
              <a:ext cx="843755" cy="843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A829D5B-E141-973A-4626-841E7576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23" y="3465572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26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+ 1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F525AD-E20E-5144-FEC0-21D900E4CA6B}"/>
              </a:ext>
            </a:extLst>
          </p:cNvPr>
          <p:cNvGrpSpPr/>
          <p:nvPr/>
        </p:nvGrpSpPr>
        <p:grpSpPr>
          <a:xfrm>
            <a:off x="2887362" y="1624578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E89FA7-5FB1-C52B-F88D-80963DD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5446BF-4F64-70B8-7F79-BA3E4FE5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B51112-4066-483C-1AC7-C686FDA4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9001527-D983-5B0A-659D-6F6FD5AA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307684"/>
              <a:ext cx="843755" cy="8437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CD3070-6C40-2292-2E93-310183D7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2696290"/>
              <a:ext cx="843755" cy="84375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1C08DB5-7073-A8AB-0BC9-0632A76A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254" y="3182729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97" y="1641234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738279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70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>
            <a:off x="4110363" y="1937153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E6140-4966-DF7B-1F46-5894FB80F530}"/>
              </a:ext>
            </a:extLst>
          </p:cNvPr>
          <p:cNvSpPr txBox="1"/>
          <p:nvPr/>
        </p:nvSpPr>
        <p:spPr>
          <a:xfrm>
            <a:off x="4566096" y="2904210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26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27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37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18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692852" y="545152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50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84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9" y="4465880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09419" y="547717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51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Always, Sometimes or 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you add 1 to any number, the answer is the next number on the number line.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474</TotalTime>
  <Words>181</Words>
  <Application>Microsoft Office PowerPoint</Application>
  <PresentationFormat>On-screen Show (4:3)</PresentationFormat>
  <Paragraphs>70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2026-04-05T15:49:14Z</dcterms:modified>
  <cp:category/>
</cp:coreProperties>
</file>