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63" r:id="rId2"/>
    <p:sldId id="294" r:id="rId3"/>
    <p:sldId id="303" r:id="rId4"/>
    <p:sldId id="304" r:id="rId5"/>
    <p:sldId id="299" r:id="rId6"/>
    <p:sldId id="300" r:id="rId7"/>
    <p:sldId id="301" r:id="rId8"/>
    <p:sldId id="302" r:id="rId9"/>
    <p:sldId id="281" r:id="rId10"/>
    <p:sldId id="284" r:id="rId11"/>
    <p:sldId id="262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036" autoAdjust="0"/>
  </p:normalViewPr>
  <p:slideViewPr>
    <p:cSldViewPr snapToGrid="0" snapToObjects="1">
      <p:cViewPr varScale="1">
        <p:scale>
          <a:sx n="97" d="100"/>
          <a:sy n="97" d="100"/>
        </p:scale>
        <p:origin x="2004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2EE65-5826-497D-B3EB-9C4477D3F274}" type="datetimeFigureOut">
              <a:rPr lang="en-GB" smtClean="0"/>
              <a:t>29/03/2026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6081F6-350E-46C2-A15E-16C39E4E1A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5950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081F6-350E-46C2-A15E-16C39E4E1A8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9449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3/29/2026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3/29/2026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3/29/2026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3/29/2026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ithmagicians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9.pn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801409" y="173826"/>
            <a:ext cx="6291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1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D8BC66-A62D-A84A-6F58-3ABE0A0E691B}"/>
              </a:ext>
            </a:extLst>
          </p:cNvPr>
          <p:cNvSpPr txBox="1"/>
          <p:nvPr/>
        </p:nvSpPr>
        <p:spPr>
          <a:xfrm>
            <a:off x="1403905" y="1004627"/>
            <a:ext cx="70869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/>
              <a:t> What are decimals?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788230" y="6324990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3"/>
              </a:rPr>
              <a:t>www.arithmagicians.com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2811B9-11FB-EC0B-F82B-3095DEF454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4890" y="2497932"/>
            <a:ext cx="3224980" cy="351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93DD5C-FDC6-673E-73CD-41B29EEB7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Rectangle 500">
            <a:extLst>
              <a:ext uri="{FF2B5EF4-FFF2-40B4-BE49-F238E27FC236}">
                <a16:creationId xmlns:a16="http://schemas.microsoft.com/office/drawing/2014/main" id="{D148D0B8-E647-EBBB-5331-2EAF2A1D9597}"/>
              </a:ext>
            </a:extLst>
          </p:cNvPr>
          <p:cNvSpPr/>
          <p:nvPr/>
        </p:nvSpPr>
        <p:spPr>
          <a:xfrm>
            <a:off x="503899" y="109321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502" name="Picture 501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DD0B345A-8B0E-FC12-F22B-2BD7EF5CF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503" name="Picture 50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759A6DEC-CE07-BCCA-E9DB-50A5692238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845" y="173910"/>
            <a:ext cx="1327676" cy="1327676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7C795873-68E5-7465-5ED4-CAEAC11B3FE7}"/>
              </a:ext>
            </a:extLst>
          </p:cNvPr>
          <p:cNvGrpSpPr/>
          <p:nvPr/>
        </p:nvGrpSpPr>
        <p:grpSpPr>
          <a:xfrm>
            <a:off x="3617601" y="2222289"/>
            <a:ext cx="1904994" cy="1873232"/>
            <a:chOff x="789553" y="3372799"/>
            <a:chExt cx="2838552" cy="2786590"/>
          </a:xfrm>
        </p:grpSpPr>
        <p:sp>
          <p:nvSpPr>
            <p:cNvPr id="492" name="Rectangle 491">
              <a:extLst>
                <a:ext uri="{FF2B5EF4-FFF2-40B4-BE49-F238E27FC236}">
                  <a16:creationId xmlns:a16="http://schemas.microsoft.com/office/drawing/2014/main" id="{1F6BCF45-B36F-9A20-B409-13FE0688484A}"/>
                </a:ext>
              </a:extLst>
            </p:cNvPr>
            <p:cNvSpPr/>
            <p:nvPr/>
          </p:nvSpPr>
          <p:spPr>
            <a:xfrm>
              <a:off x="789553" y="3372924"/>
              <a:ext cx="269723" cy="26477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493" name="Rectangle 492">
              <a:extLst>
                <a:ext uri="{FF2B5EF4-FFF2-40B4-BE49-F238E27FC236}">
                  <a16:creationId xmlns:a16="http://schemas.microsoft.com/office/drawing/2014/main" id="{78B708A8-58EE-84FD-6F7B-899A25C10843}"/>
                </a:ext>
              </a:extLst>
            </p:cNvPr>
            <p:cNvSpPr/>
            <p:nvPr/>
          </p:nvSpPr>
          <p:spPr>
            <a:xfrm>
              <a:off x="789553" y="3653112"/>
              <a:ext cx="269723" cy="26477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94" name="Rectangle 493">
              <a:extLst>
                <a:ext uri="{FF2B5EF4-FFF2-40B4-BE49-F238E27FC236}">
                  <a16:creationId xmlns:a16="http://schemas.microsoft.com/office/drawing/2014/main" id="{5E8EBE8C-DED5-7661-C5BB-B4189036F4AF}"/>
                </a:ext>
              </a:extLst>
            </p:cNvPr>
            <p:cNvSpPr/>
            <p:nvPr/>
          </p:nvSpPr>
          <p:spPr>
            <a:xfrm>
              <a:off x="789553" y="3933300"/>
              <a:ext cx="269723" cy="26477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95" name="Rectangle 494">
              <a:extLst>
                <a:ext uri="{FF2B5EF4-FFF2-40B4-BE49-F238E27FC236}">
                  <a16:creationId xmlns:a16="http://schemas.microsoft.com/office/drawing/2014/main" id="{96C06241-2D9C-53B1-BF75-FA7B306844C8}"/>
                </a:ext>
              </a:extLst>
            </p:cNvPr>
            <p:cNvSpPr/>
            <p:nvPr/>
          </p:nvSpPr>
          <p:spPr>
            <a:xfrm>
              <a:off x="789553" y="4213488"/>
              <a:ext cx="269723" cy="26477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96" name="Rectangle 495">
              <a:extLst>
                <a:ext uri="{FF2B5EF4-FFF2-40B4-BE49-F238E27FC236}">
                  <a16:creationId xmlns:a16="http://schemas.microsoft.com/office/drawing/2014/main" id="{5E73109C-EBA6-5297-B996-C1D888F92C39}"/>
                </a:ext>
              </a:extLst>
            </p:cNvPr>
            <p:cNvSpPr/>
            <p:nvPr/>
          </p:nvSpPr>
          <p:spPr>
            <a:xfrm>
              <a:off x="789553" y="4493676"/>
              <a:ext cx="269723" cy="26477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97" name="Rectangle 496">
              <a:extLst>
                <a:ext uri="{FF2B5EF4-FFF2-40B4-BE49-F238E27FC236}">
                  <a16:creationId xmlns:a16="http://schemas.microsoft.com/office/drawing/2014/main" id="{D825B934-9EFE-BAEF-8561-F6477E25566F}"/>
                </a:ext>
              </a:extLst>
            </p:cNvPr>
            <p:cNvSpPr/>
            <p:nvPr/>
          </p:nvSpPr>
          <p:spPr>
            <a:xfrm>
              <a:off x="789553" y="4773864"/>
              <a:ext cx="269723" cy="26477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98" name="Rectangle 497">
              <a:extLst>
                <a:ext uri="{FF2B5EF4-FFF2-40B4-BE49-F238E27FC236}">
                  <a16:creationId xmlns:a16="http://schemas.microsoft.com/office/drawing/2014/main" id="{6A0FA095-A259-50CD-DDEC-B3CC66431862}"/>
                </a:ext>
              </a:extLst>
            </p:cNvPr>
            <p:cNvSpPr/>
            <p:nvPr/>
          </p:nvSpPr>
          <p:spPr>
            <a:xfrm>
              <a:off x="789553" y="5054051"/>
              <a:ext cx="269723" cy="26477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99" name="Rectangle 498">
              <a:extLst>
                <a:ext uri="{FF2B5EF4-FFF2-40B4-BE49-F238E27FC236}">
                  <a16:creationId xmlns:a16="http://schemas.microsoft.com/office/drawing/2014/main" id="{7BF6AF9E-F96D-F981-B7D8-05EE6F1820C6}"/>
                </a:ext>
              </a:extLst>
            </p:cNvPr>
            <p:cNvSpPr/>
            <p:nvPr/>
          </p:nvSpPr>
          <p:spPr>
            <a:xfrm>
              <a:off x="789553" y="5334239"/>
              <a:ext cx="269723" cy="26477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00" name="Rectangle 499">
              <a:extLst>
                <a:ext uri="{FF2B5EF4-FFF2-40B4-BE49-F238E27FC236}">
                  <a16:creationId xmlns:a16="http://schemas.microsoft.com/office/drawing/2014/main" id="{290AC211-732F-E755-D483-2315EDEFF766}"/>
                </a:ext>
              </a:extLst>
            </p:cNvPr>
            <p:cNvSpPr/>
            <p:nvPr/>
          </p:nvSpPr>
          <p:spPr>
            <a:xfrm>
              <a:off x="789553" y="5614427"/>
              <a:ext cx="269723" cy="26477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A59FACBF-DD02-8830-4D56-5A87ACB99A05}"/>
                </a:ext>
              </a:extLst>
            </p:cNvPr>
            <p:cNvSpPr/>
            <p:nvPr/>
          </p:nvSpPr>
          <p:spPr>
            <a:xfrm>
              <a:off x="789553" y="5894615"/>
              <a:ext cx="269723" cy="26477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82" name="Rectangle 481">
              <a:extLst>
                <a:ext uri="{FF2B5EF4-FFF2-40B4-BE49-F238E27FC236}">
                  <a16:creationId xmlns:a16="http://schemas.microsoft.com/office/drawing/2014/main" id="{C0764723-8CA2-78ED-25B5-5E73DC18647C}"/>
                </a:ext>
              </a:extLst>
            </p:cNvPr>
            <p:cNvSpPr/>
            <p:nvPr/>
          </p:nvSpPr>
          <p:spPr>
            <a:xfrm>
              <a:off x="1074978" y="3372799"/>
              <a:ext cx="269723" cy="26477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83" name="Rectangle 482">
              <a:extLst>
                <a:ext uri="{FF2B5EF4-FFF2-40B4-BE49-F238E27FC236}">
                  <a16:creationId xmlns:a16="http://schemas.microsoft.com/office/drawing/2014/main" id="{15171BBD-49DF-6E8B-7F48-57E1A2A0A326}"/>
                </a:ext>
              </a:extLst>
            </p:cNvPr>
            <p:cNvSpPr/>
            <p:nvPr/>
          </p:nvSpPr>
          <p:spPr>
            <a:xfrm>
              <a:off x="1074978" y="3652987"/>
              <a:ext cx="269723" cy="26477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84" name="Rectangle 483">
              <a:extLst>
                <a:ext uri="{FF2B5EF4-FFF2-40B4-BE49-F238E27FC236}">
                  <a16:creationId xmlns:a16="http://schemas.microsoft.com/office/drawing/2014/main" id="{EDD32926-AB9F-C4D4-357D-8B4C128A988D}"/>
                </a:ext>
              </a:extLst>
            </p:cNvPr>
            <p:cNvSpPr/>
            <p:nvPr/>
          </p:nvSpPr>
          <p:spPr>
            <a:xfrm>
              <a:off x="1074978" y="3933175"/>
              <a:ext cx="269723" cy="26477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85" name="Rectangle 484">
              <a:extLst>
                <a:ext uri="{FF2B5EF4-FFF2-40B4-BE49-F238E27FC236}">
                  <a16:creationId xmlns:a16="http://schemas.microsoft.com/office/drawing/2014/main" id="{F2C53854-007E-8EF3-EB21-0F5F881BAB35}"/>
                </a:ext>
              </a:extLst>
            </p:cNvPr>
            <p:cNvSpPr/>
            <p:nvPr/>
          </p:nvSpPr>
          <p:spPr>
            <a:xfrm>
              <a:off x="1074978" y="4213363"/>
              <a:ext cx="269723" cy="26477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86" name="Rectangle 485">
              <a:extLst>
                <a:ext uri="{FF2B5EF4-FFF2-40B4-BE49-F238E27FC236}">
                  <a16:creationId xmlns:a16="http://schemas.microsoft.com/office/drawing/2014/main" id="{E73310CA-42AB-E463-3C08-44DB603523F4}"/>
                </a:ext>
              </a:extLst>
            </p:cNvPr>
            <p:cNvSpPr/>
            <p:nvPr/>
          </p:nvSpPr>
          <p:spPr>
            <a:xfrm>
              <a:off x="1074978" y="4493551"/>
              <a:ext cx="269723" cy="26477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87" name="Rectangle 486">
              <a:extLst>
                <a:ext uri="{FF2B5EF4-FFF2-40B4-BE49-F238E27FC236}">
                  <a16:creationId xmlns:a16="http://schemas.microsoft.com/office/drawing/2014/main" id="{6B566276-0040-9C1D-DBC0-104BF40335B9}"/>
                </a:ext>
              </a:extLst>
            </p:cNvPr>
            <p:cNvSpPr/>
            <p:nvPr/>
          </p:nvSpPr>
          <p:spPr>
            <a:xfrm>
              <a:off x="1074978" y="4773739"/>
              <a:ext cx="269723" cy="26477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88" name="Rectangle 487">
              <a:extLst>
                <a:ext uri="{FF2B5EF4-FFF2-40B4-BE49-F238E27FC236}">
                  <a16:creationId xmlns:a16="http://schemas.microsoft.com/office/drawing/2014/main" id="{7496F97E-1A99-E51D-D931-DB521C2F3F26}"/>
                </a:ext>
              </a:extLst>
            </p:cNvPr>
            <p:cNvSpPr/>
            <p:nvPr/>
          </p:nvSpPr>
          <p:spPr>
            <a:xfrm>
              <a:off x="1074978" y="5053926"/>
              <a:ext cx="269723" cy="26477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89" name="Rectangle 488">
              <a:extLst>
                <a:ext uri="{FF2B5EF4-FFF2-40B4-BE49-F238E27FC236}">
                  <a16:creationId xmlns:a16="http://schemas.microsoft.com/office/drawing/2014/main" id="{0BE2E84C-3539-6446-7596-85AA2ACEC9E3}"/>
                </a:ext>
              </a:extLst>
            </p:cNvPr>
            <p:cNvSpPr/>
            <p:nvPr/>
          </p:nvSpPr>
          <p:spPr>
            <a:xfrm>
              <a:off x="1074978" y="5334114"/>
              <a:ext cx="269723" cy="26477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90" name="Rectangle 489">
              <a:extLst>
                <a:ext uri="{FF2B5EF4-FFF2-40B4-BE49-F238E27FC236}">
                  <a16:creationId xmlns:a16="http://schemas.microsoft.com/office/drawing/2014/main" id="{9802132B-2009-580C-D1BA-460CFCFA938D}"/>
                </a:ext>
              </a:extLst>
            </p:cNvPr>
            <p:cNvSpPr/>
            <p:nvPr/>
          </p:nvSpPr>
          <p:spPr>
            <a:xfrm>
              <a:off x="1074978" y="5614302"/>
              <a:ext cx="269723" cy="26477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91" name="Rectangle 490">
              <a:extLst>
                <a:ext uri="{FF2B5EF4-FFF2-40B4-BE49-F238E27FC236}">
                  <a16:creationId xmlns:a16="http://schemas.microsoft.com/office/drawing/2014/main" id="{7D481687-C9AD-29A9-1633-4257A85AB2D5}"/>
                </a:ext>
              </a:extLst>
            </p:cNvPr>
            <p:cNvSpPr/>
            <p:nvPr/>
          </p:nvSpPr>
          <p:spPr>
            <a:xfrm>
              <a:off x="1074978" y="5894490"/>
              <a:ext cx="269723" cy="26477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72" name="Rectangle 471">
              <a:extLst>
                <a:ext uri="{FF2B5EF4-FFF2-40B4-BE49-F238E27FC236}">
                  <a16:creationId xmlns:a16="http://schemas.microsoft.com/office/drawing/2014/main" id="{AAE90F95-FB4F-8664-C947-6F72D2C8E9BA}"/>
                </a:ext>
              </a:extLst>
            </p:cNvPr>
            <p:cNvSpPr/>
            <p:nvPr/>
          </p:nvSpPr>
          <p:spPr>
            <a:xfrm>
              <a:off x="1360404" y="3372799"/>
              <a:ext cx="269723" cy="26477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73" name="Rectangle 472">
              <a:extLst>
                <a:ext uri="{FF2B5EF4-FFF2-40B4-BE49-F238E27FC236}">
                  <a16:creationId xmlns:a16="http://schemas.microsoft.com/office/drawing/2014/main" id="{FDAB8306-0691-AF91-1B89-711D3705455C}"/>
                </a:ext>
              </a:extLst>
            </p:cNvPr>
            <p:cNvSpPr/>
            <p:nvPr/>
          </p:nvSpPr>
          <p:spPr>
            <a:xfrm>
              <a:off x="1360404" y="3652987"/>
              <a:ext cx="269723" cy="26477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74" name="Rectangle 473">
              <a:extLst>
                <a:ext uri="{FF2B5EF4-FFF2-40B4-BE49-F238E27FC236}">
                  <a16:creationId xmlns:a16="http://schemas.microsoft.com/office/drawing/2014/main" id="{CB86152F-AECF-E3F6-DFCC-C7565FD6167B}"/>
                </a:ext>
              </a:extLst>
            </p:cNvPr>
            <p:cNvSpPr/>
            <p:nvPr/>
          </p:nvSpPr>
          <p:spPr>
            <a:xfrm>
              <a:off x="1360404" y="3933175"/>
              <a:ext cx="269723" cy="26477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75" name="Rectangle 474">
              <a:extLst>
                <a:ext uri="{FF2B5EF4-FFF2-40B4-BE49-F238E27FC236}">
                  <a16:creationId xmlns:a16="http://schemas.microsoft.com/office/drawing/2014/main" id="{FC631D9B-C1B8-DB3A-CE2E-75D696F33137}"/>
                </a:ext>
              </a:extLst>
            </p:cNvPr>
            <p:cNvSpPr/>
            <p:nvPr/>
          </p:nvSpPr>
          <p:spPr>
            <a:xfrm>
              <a:off x="1360404" y="4213363"/>
              <a:ext cx="269723" cy="26477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76" name="Rectangle 475">
              <a:extLst>
                <a:ext uri="{FF2B5EF4-FFF2-40B4-BE49-F238E27FC236}">
                  <a16:creationId xmlns:a16="http://schemas.microsoft.com/office/drawing/2014/main" id="{040292FC-9C9D-4D73-47F6-7DA828B2DB88}"/>
                </a:ext>
              </a:extLst>
            </p:cNvPr>
            <p:cNvSpPr/>
            <p:nvPr/>
          </p:nvSpPr>
          <p:spPr>
            <a:xfrm>
              <a:off x="1360404" y="4493551"/>
              <a:ext cx="269723" cy="26477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77" name="Rectangle 476">
              <a:extLst>
                <a:ext uri="{FF2B5EF4-FFF2-40B4-BE49-F238E27FC236}">
                  <a16:creationId xmlns:a16="http://schemas.microsoft.com/office/drawing/2014/main" id="{5551D37C-2A7B-0F2E-9F2F-71CBDDE322A9}"/>
                </a:ext>
              </a:extLst>
            </p:cNvPr>
            <p:cNvSpPr/>
            <p:nvPr/>
          </p:nvSpPr>
          <p:spPr>
            <a:xfrm>
              <a:off x="1360404" y="4773739"/>
              <a:ext cx="269723" cy="26477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78" name="Rectangle 477">
              <a:extLst>
                <a:ext uri="{FF2B5EF4-FFF2-40B4-BE49-F238E27FC236}">
                  <a16:creationId xmlns:a16="http://schemas.microsoft.com/office/drawing/2014/main" id="{6509A25F-E620-DAA9-64CB-010E1CE25DB6}"/>
                </a:ext>
              </a:extLst>
            </p:cNvPr>
            <p:cNvSpPr/>
            <p:nvPr/>
          </p:nvSpPr>
          <p:spPr>
            <a:xfrm>
              <a:off x="1360404" y="5053926"/>
              <a:ext cx="269723" cy="26477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79" name="Rectangle 478">
              <a:extLst>
                <a:ext uri="{FF2B5EF4-FFF2-40B4-BE49-F238E27FC236}">
                  <a16:creationId xmlns:a16="http://schemas.microsoft.com/office/drawing/2014/main" id="{E69B702A-BC72-FD55-1180-F4AC6841037E}"/>
                </a:ext>
              </a:extLst>
            </p:cNvPr>
            <p:cNvSpPr/>
            <p:nvPr/>
          </p:nvSpPr>
          <p:spPr>
            <a:xfrm>
              <a:off x="1360404" y="5334114"/>
              <a:ext cx="269723" cy="26477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80" name="Rectangle 479">
              <a:extLst>
                <a:ext uri="{FF2B5EF4-FFF2-40B4-BE49-F238E27FC236}">
                  <a16:creationId xmlns:a16="http://schemas.microsoft.com/office/drawing/2014/main" id="{C5FDC5CF-1F0B-CBE6-575B-52673F9C7B1E}"/>
                </a:ext>
              </a:extLst>
            </p:cNvPr>
            <p:cNvSpPr/>
            <p:nvPr/>
          </p:nvSpPr>
          <p:spPr>
            <a:xfrm>
              <a:off x="1360404" y="5614302"/>
              <a:ext cx="269723" cy="26477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81" name="Rectangle 480">
              <a:extLst>
                <a:ext uri="{FF2B5EF4-FFF2-40B4-BE49-F238E27FC236}">
                  <a16:creationId xmlns:a16="http://schemas.microsoft.com/office/drawing/2014/main" id="{A6928B0C-B51B-B7BE-5252-15F98E7B8346}"/>
                </a:ext>
              </a:extLst>
            </p:cNvPr>
            <p:cNvSpPr/>
            <p:nvPr/>
          </p:nvSpPr>
          <p:spPr>
            <a:xfrm>
              <a:off x="1360404" y="5894490"/>
              <a:ext cx="269723" cy="26477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62" name="Rectangle 461">
              <a:extLst>
                <a:ext uri="{FF2B5EF4-FFF2-40B4-BE49-F238E27FC236}">
                  <a16:creationId xmlns:a16="http://schemas.microsoft.com/office/drawing/2014/main" id="{2D96EFB4-9113-3C2E-10B8-E89FF4D8E6F3}"/>
                </a:ext>
              </a:extLst>
            </p:cNvPr>
            <p:cNvSpPr/>
            <p:nvPr/>
          </p:nvSpPr>
          <p:spPr>
            <a:xfrm>
              <a:off x="1645829" y="3372799"/>
              <a:ext cx="269723" cy="26477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63" name="Rectangle 462">
              <a:extLst>
                <a:ext uri="{FF2B5EF4-FFF2-40B4-BE49-F238E27FC236}">
                  <a16:creationId xmlns:a16="http://schemas.microsoft.com/office/drawing/2014/main" id="{584F5530-DF6D-8FC6-CC9F-430F8CF6AB42}"/>
                </a:ext>
              </a:extLst>
            </p:cNvPr>
            <p:cNvSpPr/>
            <p:nvPr/>
          </p:nvSpPr>
          <p:spPr>
            <a:xfrm>
              <a:off x="1645829" y="3652987"/>
              <a:ext cx="269723" cy="26477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64" name="Rectangle 463">
              <a:extLst>
                <a:ext uri="{FF2B5EF4-FFF2-40B4-BE49-F238E27FC236}">
                  <a16:creationId xmlns:a16="http://schemas.microsoft.com/office/drawing/2014/main" id="{1755DCDC-A7B2-C315-FE19-E05595239A46}"/>
                </a:ext>
              </a:extLst>
            </p:cNvPr>
            <p:cNvSpPr/>
            <p:nvPr/>
          </p:nvSpPr>
          <p:spPr>
            <a:xfrm>
              <a:off x="1645829" y="3933175"/>
              <a:ext cx="269723" cy="26477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65" name="Rectangle 464">
              <a:extLst>
                <a:ext uri="{FF2B5EF4-FFF2-40B4-BE49-F238E27FC236}">
                  <a16:creationId xmlns:a16="http://schemas.microsoft.com/office/drawing/2014/main" id="{242C97BC-993C-8BCC-BA70-CE3DBF95F511}"/>
                </a:ext>
              </a:extLst>
            </p:cNvPr>
            <p:cNvSpPr/>
            <p:nvPr/>
          </p:nvSpPr>
          <p:spPr>
            <a:xfrm>
              <a:off x="1645829" y="4213363"/>
              <a:ext cx="269723" cy="26477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66" name="Rectangle 465">
              <a:extLst>
                <a:ext uri="{FF2B5EF4-FFF2-40B4-BE49-F238E27FC236}">
                  <a16:creationId xmlns:a16="http://schemas.microsoft.com/office/drawing/2014/main" id="{271CA230-0BBB-B0CF-4BBF-459678FC20D5}"/>
                </a:ext>
              </a:extLst>
            </p:cNvPr>
            <p:cNvSpPr/>
            <p:nvPr/>
          </p:nvSpPr>
          <p:spPr>
            <a:xfrm>
              <a:off x="1645829" y="4493551"/>
              <a:ext cx="269723" cy="26477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67" name="Rectangle 466">
              <a:extLst>
                <a:ext uri="{FF2B5EF4-FFF2-40B4-BE49-F238E27FC236}">
                  <a16:creationId xmlns:a16="http://schemas.microsoft.com/office/drawing/2014/main" id="{B512E6CB-F5C5-4D8D-0CB3-8DD84D220D2A}"/>
                </a:ext>
              </a:extLst>
            </p:cNvPr>
            <p:cNvSpPr/>
            <p:nvPr/>
          </p:nvSpPr>
          <p:spPr>
            <a:xfrm>
              <a:off x="1645829" y="477373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68" name="Rectangle 467">
              <a:extLst>
                <a:ext uri="{FF2B5EF4-FFF2-40B4-BE49-F238E27FC236}">
                  <a16:creationId xmlns:a16="http://schemas.microsoft.com/office/drawing/2014/main" id="{5DD933AA-2A32-0B06-5A0A-8A97F84FD5F5}"/>
                </a:ext>
              </a:extLst>
            </p:cNvPr>
            <p:cNvSpPr/>
            <p:nvPr/>
          </p:nvSpPr>
          <p:spPr>
            <a:xfrm>
              <a:off x="1645829" y="505392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69" name="Rectangle 468">
              <a:extLst>
                <a:ext uri="{FF2B5EF4-FFF2-40B4-BE49-F238E27FC236}">
                  <a16:creationId xmlns:a16="http://schemas.microsoft.com/office/drawing/2014/main" id="{3B0A787F-D4B6-9806-A3F5-DD024EDB9D73}"/>
                </a:ext>
              </a:extLst>
            </p:cNvPr>
            <p:cNvSpPr/>
            <p:nvPr/>
          </p:nvSpPr>
          <p:spPr>
            <a:xfrm>
              <a:off x="1645829" y="533411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70" name="Rectangle 469">
              <a:extLst>
                <a:ext uri="{FF2B5EF4-FFF2-40B4-BE49-F238E27FC236}">
                  <a16:creationId xmlns:a16="http://schemas.microsoft.com/office/drawing/2014/main" id="{4C06F046-B9ED-D1A3-08C1-D86266F143B9}"/>
                </a:ext>
              </a:extLst>
            </p:cNvPr>
            <p:cNvSpPr/>
            <p:nvPr/>
          </p:nvSpPr>
          <p:spPr>
            <a:xfrm>
              <a:off x="1645829" y="561430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71" name="Rectangle 470">
              <a:extLst>
                <a:ext uri="{FF2B5EF4-FFF2-40B4-BE49-F238E27FC236}">
                  <a16:creationId xmlns:a16="http://schemas.microsoft.com/office/drawing/2014/main" id="{77E48E3D-FC39-B34E-0A05-6D39F2E8817D}"/>
                </a:ext>
              </a:extLst>
            </p:cNvPr>
            <p:cNvSpPr/>
            <p:nvPr/>
          </p:nvSpPr>
          <p:spPr>
            <a:xfrm>
              <a:off x="1645829" y="589449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52" name="Rectangle 451">
              <a:extLst>
                <a:ext uri="{FF2B5EF4-FFF2-40B4-BE49-F238E27FC236}">
                  <a16:creationId xmlns:a16="http://schemas.microsoft.com/office/drawing/2014/main" id="{B0845E2C-A6A4-DAC9-6761-6E8BC5818962}"/>
                </a:ext>
              </a:extLst>
            </p:cNvPr>
            <p:cNvSpPr/>
            <p:nvPr/>
          </p:nvSpPr>
          <p:spPr>
            <a:xfrm>
              <a:off x="1931255" y="337279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53" name="Rectangle 452">
              <a:extLst>
                <a:ext uri="{FF2B5EF4-FFF2-40B4-BE49-F238E27FC236}">
                  <a16:creationId xmlns:a16="http://schemas.microsoft.com/office/drawing/2014/main" id="{F66E7A59-6334-8BD7-3CDF-ADFDC773FE79}"/>
                </a:ext>
              </a:extLst>
            </p:cNvPr>
            <p:cNvSpPr/>
            <p:nvPr/>
          </p:nvSpPr>
          <p:spPr>
            <a:xfrm>
              <a:off x="1931255" y="365298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54" name="Rectangle 453">
              <a:extLst>
                <a:ext uri="{FF2B5EF4-FFF2-40B4-BE49-F238E27FC236}">
                  <a16:creationId xmlns:a16="http://schemas.microsoft.com/office/drawing/2014/main" id="{07C49405-3AA3-A8B8-818F-7E89D55A344B}"/>
                </a:ext>
              </a:extLst>
            </p:cNvPr>
            <p:cNvSpPr/>
            <p:nvPr/>
          </p:nvSpPr>
          <p:spPr>
            <a:xfrm>
              <a:off x="1931255" y="393317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55" name="Rectangle 454">
              <a:extLst>
                <a:ext uri="{FF2B5EF4-FFF2-40B4-BE49-F238E27FC236}">
                  <a16:creationId xmlns:a16="http://schemas.microsoft.com/office/drawing/2014/main" id="{ED891AD3-E07E-AA1C-2E36-3E90DEF50F2C}"/>
                </a:ext>
              </a:extLst>
            </p:cNvPr>
            <p:cNvSpPr/>
            <p:nvPr/>
          </p:nvSpPr>
          <p:spPr>
            <a:xfrm>
              <a:off x="1931255" y="421336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56" name="Rectangle 455">
              <a:extLst>
                <a:ext uri="{FF2B5EF4-FFF2-40B4-BE49-F238E27FC236}">
                  <a16:creationId xmlns:a16="http://schemas.microsoft.com/office/drawing/2014/main" id="{809CC1D8-1CEC-A8E8-E80B-3A741C48573C}"/>
                </a:ext>
              </a:extLst>
            </p:cNvPr>
            <p:cNvSpPr/>
            <p:nvPr/>
          </p:nvSpPr>
          <p:spPr>
            <a:xfrm>
              <a:off x="1931255" y="449355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57" name="Rectangle 456">
              <a:extLst>
                <a:ext uri="{FF2B5EF4-FFF2-40B4-BE49-F238E27FC236}">
                  <a16:creationId xmlns:a16="http://schemas.microsoft.com/office/drawing/2014/main" id="{B63DD4FF-5335-652F-4CD5-2D6AFFBC4A84}"/>
                </a:ext>
              </a:extLst>
            </p:cNvPr>
            <p:cNvSpPr/>
            <p:nvPr/>
          </p:nvSpPr>
          <p:spPr>
            <a:xfrm>
              <a:off x="1931255" y="477373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58" name="Rectangle 457">
              <a:extLst>
                <a:ext uri="{FF2B5EF4-FFF2-40B4-BE49-F238E27FC236}">
                  <a16:creationId xmlns:a16="http://schemas.microsoft.com/office/drawing/2014/main" id="{209C6470-2CAC-EA15-4BDA-51D7C82D66F1}"/>
                </a:ext>
              </a:extLst>
            </p:cNvPr>
            <p:cNvSpPr/>
            <p:nvPr/>
          </p:nvSpPr>
          <p:spPr>
            <a:xfrm>
              <a:off x="1931255" y="505392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59" name="Rectangle 458">
              <a:extLst>
                <a:ext uri="{FF2B5EF4-FFF2-40B4-BE49-F238E27FC236}">
                  <a16:creationId xmlns:a16="http://schemas.microsoft.com/office/drawing/2014/main" id="{23F6B49A-1559-099E-A2A7-7A718ED80FA0}"/>
                </a:ext>
              </a:extLst>
            </p:cNvPr>
            <p:cNvSpPr/>
            <p:nvPr/>
          </p:nvSpPr>
          <p:spPr>
            <a:xfrm>
              <a:off x="1931255" y="533411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60" name="Rectangle 459">
              <a:extLst>
                <a:ext uri="{FF2B5EF4-FFF2-40B4-BE49-F238E27FC236}">
                  <a16:creationId xmlns:a16="http://schemas.microsoft.com/office/drawing/2014/main" id="{00794DCF-8373-D5DC-5A96-250D1C8A85CE}"/>
                </a:ext>
              </a:extLst>
            </p:cNvPr>
            <p:cNvSpPr/>
            <p:nvPr/>
          </p:nvSpPr>
          <p:spPr>
            <a:xfrm>
              <a:off x="1931255" y="561430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61" name="Rectangle 460">
              <a:extLst>
                <a:ext uri="{FF2B5EF4-FFF2-40B4-BE49-F238E27FC236}">
                  <a16:creationId xmlns:a16="http://schemas.microsoft.com/office/drawing/2014/main" id="{9B435829-B576-7A57-0EF8-9C35333ED204}"/>
                </a:ext>
              </a:extLst>
            </p:cNvPr>
            <p:cNvSpPr/>
            <p:nvPr/>
          </p:nvSpPr>
          <p:spPr>
            <a:xfrm>
              <a:off x="1931255" y="589449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15788F3-81B0-0D5D-AAA1-E08CBC130964}"/>
                </a:ext>
              </a:extLst>
            </p:cNvPr>
            <p:cNvSpPr/>
            <p:nvPr/>
          </p:nvSpPr>
          <p:spPr>
            <a:xfrm>
              <a:off x="2216680" y="337279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1D146995-31F5-5343-91B9-EB82779B69FF}"/>
                </a:ext>
              </a:extLst>
            </p:cNvPr>
            <p:cNvSpPr/>
            <p:nvPr/>
          </p:nvSpPr>
          <p:spPr>
            <a:xfrm>
              <a:off x="2216680" y="365298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02F765BA-EBE8-70F8-0BA4-EB3E91FA38AA}"/>
                </a:ext>
              </a:extLst>
            </p:cNvPr>
            <p:cNvSpPr/>
            <p:nvPr/>
          </p:nvSpPr>
          <p:spPr>
            <a:xfrm>
              <a:off x="2216680" y="393317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13653C0-1473-7681-39AC-488BD0375421}"/>
                </a:ext>
              </a:extLst>
            </p:cNvPr>
            <p:cNvSpPr/>
            <p:nvPr/>
          </p:nvSpPr>
          <p:spPr>
            <a:xfrm>
              <a:off x="2216680" y="421336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ED06F6F4-9A99-140F-B31C-1EC80EAB5DE0}"/>
                </a:ext>
              </a:extLst>
            </p:cNvPr>
            <p:cNvSpPr/>
            <p:nvPr/>
          </p:nvSpPr>
          <p:spPr>
            <a:xfrm>
              <a:off x="2216680" y="449355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E7581382-479F-649E-42D5-2A19C95BFC14}"/>
                </a:ext>
              </a:extLst>
            </p:cNvPr>
            <p:cNvSpPr/>
            <p:nvPr/>
          </p:nvSpPr>
          <p:spPr>
            <a:xfrm>
              <a:off x="2216680" y="477373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48" name="Rectangle 447">
              <a:extLst>
                <a:ext uri="{FF2B5EF4-FFF2-40B4-BE49-F238E27FC236}">
                  <a16:creationId xmlns:a16="http://schemas.microsoft.com/office/drawing/2014/main" id="{EE8E1DD8-97B1-46E2-4E98-802125B280F7}"/>
                </a:ext>
              </a:extLst>
            </p:cNvPr>
            <p:cNvSpPr/>
            <p:nvPr/>
          </p:nvSpPr>
          <p:spPr>
            <a:xfrm>
              <a:off x="2216680" y="505392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49" name="Rectangle 448">
              <a:extLst>
                <a:ext uri="{FF2B5EF4-FFF2-40B4-BE49-F238E27FC236}">
                  <a16:creationId xmlns:a16="http://schemas.microsoft.com/office/drawing/2014/main" id="{F13D3FC7-61BC-2302-5F00-D2BDEC479B34}"/>
                </a:ext>
              </a:extLst>
            </p:cNvPr>
            <p:cNvSpPr/>
            <p:nvPr/>
          </p:nvSpPr>
          <p:spPr>
            <a:xfrm>
              <a:off x="2216680" y="533411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50" name="Rectangle 449">
              <a:extLst>
                <a:ext uri="{FF2B5EF4-FFF2-40B4-BE49-F238E27FC236}">
                  <a16:creationId xmlns:a16="http://schemas.microsoft.com/office/drawing/2014/main" id="{CF9F5560-694A-AE7E-E729-92F688194D80}"/>
                </a:ext>
              </a:extLst>
            </p:cNvPr>
            <p:cNvSpPr/>
            <p:nvPr/>
          </p:nvSpPr>
          <p:spPr>
            <a:xfrm>
              <a:off x="2216680" y="561430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51" name="Rectangle 450">
              <a:extLst>
                <a:ext uri="{FF2B5EF4-FFF2-40B4-BE49-F238E27FC236}">
                  <a16:creationId xmlns:a16="http://schemas.microsoft.com/office/drawing/2014/main" id="{819CBF98-580F-5BB7-1B92-9BCEE4060438}"/>
                </a:ext>
              </a:extLst>
            </p:cNvPr>
            <p:cNvSpPr/>
            <p:nvPr/>
          </p:nvSpPr>
          <p:spPr>
            <a:xfrm>
              <a:off x="2216680" y="589449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2FDD652-CE83-D0BE-B95B-B525EE994BC0}"/>
                </a:ext>
              </a:extLst>
            </p:cNvPr>
            <p:cNvSpPr/>
            <p:nvPr/>
          </p:nvSpPr>
          <p:spPr>
            <a:xfrm>
              <a:off x="2502105" y="337279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F98E175-1AE5-452A-806E-E9CE2142A9A4}"/>
                </a:ext>
              </a:extLst>
            </p:cNvPr>
            <p:cNvSpPr/>
            <p:nvPr/>
          </p:nvSpPr>
          <p:spPr>
            <a:xfrm>
              <a:off x="2502105" y="365298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82AD32D-7A85-FB7F-51F8-82532BE00A18}"/>
                </a:ext>
              </a:extLst>
            </p:cNvPr>
            <p:cNvSpPr/>
            <p:nvPr/>
          </p:nvSpPr>
          <p:spPr>
            <a:xfrm>
              <a:off x="2502105" y="393317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F2C65BB8-3A94-0B32-2A9A-D5C7742536FC}"/>
                </a:ext>
              </a:extLst>
            </p:cNvPr>
            <p:cNvSpPr/>
            <p:nvPr/>
          </p:nvSpPr>
          <p:spPr>
            <a:xfrm>
              <a:off x="2502105" y="421336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03740A6-A879-0ABD-4EA9-2532E9986E4E}"/>
                </a:ext>
              </a:extLst>
            </p:cNvPr>
            <p:cNvSpPr/>
            <p:nvPr/>
          </p:nvSpPr>
          <p:spPr>
            <a:xfrm>
              <a:off x="2502105" y="449355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F6076BA2-AA19-1EAE-BEBB-A722165615C1}"/>
                </a:ext>
              </a:extLst>
            </p:cNvPr>
            <p:cNvSpPr/>
            <p:nvPr/>
          </p:nvSpPr>
          <p:spPr>
            <a:xfrm>
              <a:off x="2502105" y="477373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A1ED5BB-04D4-9DDB-531D-62B0CE555431}"/>
                </a:ext>
              </a:extLst>
            </p:cNvPr>
            <p:cNvSpPr/>
            <p:nvPr/>
          </p:nvSpPr>
          <p:spPr>
            <a:xfrm>
              <a:off x="2502105" y="505392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EAC7C42E-ACF9-30F3-26D5-76AE8D7E35F2}"/>
                </a:ext>
              </a:extLst>
            </p:cNvPr>
            <p:cNvSpPr/>
            <p:nvPr/>
          </p:nvSpPr>
          <p:spPr>
            <a:xfrm>
              <a:off x="2502105" y="533411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DEB85D6-7D57-A38F-02BC-39EF27694091}"/>
                </a:ext>
              </a:extLst>
            </p:cNvPr>
            <p:cNvSpPr/>
            <p:nvPr/>
          </p:nvSpPr>
          <p:spPr>
            <a:xfrm>
              <a:off x="2502105" y="561430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D4BD167-3CA8-FEEE-746F-B08A26F587DE}"/>
                </a:ext>
              </a:extLst>
            </p:cNvPr>
            <p:cNvSpPr/>
            <p:nvPr/>
          </p:nvSpPr>
          <p:spPr>
            <a:xfrm>
              <a:off x="2502105" y="589449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283E856-3273-B230-0481-6872EB181E90}"/>
                </a:ext>
              </a:extLst>
            </p:cNvPr>
            <p:cNvSpPr/>
            <p:nvPr/>
          </p:nvSpPr>
          <p:spPr>
            <a:xfrm>
              <a:off x="2787531" y="337279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21B876F-896A-3E9D-6418-AF9F84263AE2}"/>
                </a:ext>
              </a:extLst>
            </p:cNvPr>
            <p:cNvSpPr/>
            <p:nvPr/>
          </p:nvSpPr>
          <p:spPr>
            <a:xfrm>
              <a:off x="2787531" y="365298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70C1680-596D-8EEB-54A4-691D93011D98}"/>
                </a:ext>
              </a:extLst>
            </p:cNvPr>
            <p:cNvSpPr/>
            <p:nvPr/>
          </p:nvSpPr>
          <p:spPr>
            <a:xfrm>
              <a:off x="2787531" y="393317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7E6B495-A22C-56CA-14C5-A4C2E2066454}"/>
                </a:ext>
              </a:extLst>
            </p:cNvPr>
            <p:cNvSpPr/>
            <p:nvPr/>
          </p:nvSpPr>
          <p:spPr>
            <a:xfrm>
              <a:off x="2787531" y="421336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89EC06D-2AB9-1FB5-9B55-C43229B13D13}"/>
                </a:ext>
              </a:extLst>
            </p:cNvPr>
            <p:cNvSpPr/>
            <p:nvPr/>
          </p:nvSpPr>
          <p:spPr>
            <a:xfrm>
              <a:off x="2787531" y="449355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834C751-57FB-1DDE-5194-4772967D2264}"/>
                </a:ext>
              </a:extLst>
            </p:cNvPr>
            <p:cNvSpPr/>
            <p:nvPr/>
          </p:nvSpPr>
          <p:spPr>
            <a:xfrm>
              <a:off x="2787531" y="477373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BBF8CF3-749F-6B2F-84C4-9C944CCC3232}"/>
                </a:ext>
              </a:extLst>
            </p:cNvPr>
            <p:cNvSpPr/>
            <p:nvPr/>
          </p:nvSpPr>
          <p:spPr>
            <a:xfrm>
              <a:off x="2787531" y="505392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C939A2A-DECF-C718-CD87-F518B92B7D9F}"/>
                </a:ext>
              </a:extLst>
            </p:cNvPr>
            <p:cNvSpPr/>
            <p:nvPr/>
          </p:nvSpPr>
          <p:spPr>
            <a:xfrm>
              <a:off x="2787531" y="533411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E593A2E-5FA4-3071-12A1-7D6737A5E368}"/>
                </a:ext>
              </a:extLst>
            </p:cNvPr>
            <p:cNvSpPr/>
            <p:nvPr/>
          </p:nvSpPr>
          <p:spPr>
            <a:xfrm>
              <a:off x="2787531" y="561430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7B180F46-49B3-3F7D-244B-C634074FE414}"/>
                </a:ext>
              </a:extLst>
            </p:cNvPr>
            <p:cNvSpPr/>
            <p:nvPr/>
          </p:nvSpPr>
          <p:spPr>
            <a:xfrm>
              <a:off x="2787531" y="589449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743D411-17F3-AE2D-B264-CF2D355FC9C2}"/>
                </a:ext>
              </a:extLst>
            </p:cNvPr>
            <p:cNvSpPr/>
            <p:nvPr/>
          </p:nvSpPr>
          <p:spPr>
            <a:xfrm>
              <a:off x="3072956" y="337279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538655D-96FF-A256-A26A-2148E35666C6}"/>
                </a:ext>
              </a:extLst>
            </p:cNvPr>
            <p:cNvSpPr/>
            <p:nvPr/>
          </p:nvSpPr>
          <p:spPr>
            <a:xfrm>
              <a:off x="3072956" y="365298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4960377-763D-0E06-D3DE-184BD2781998}"/>
                </a:ext>
              </a:extLst>
            </p:cNvPr>
            <p:cNvSpPr/>
            <p:nvPr/>
          </p:nvSpPr>
          <p:spPr>
            <a:xfrm>
              <a:off x="3072956" y="393317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4AFCD05-C459-4917-2949-F65A1662845F}"/>
                </a:ext>
              </a:extLst>
            </p:cNvPr>
            <p:cNvSpPr/>
            <p:nvPr/>
          </p:nvSpPr>
          <p:spPr>
            <a:xfrm>
              <a:off x="3072956" y="421336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BD76A33-837E-4848-B7DA-A594C173BCA0}"/>
                </a:ext>
              </a:extLst>
            </p:cNvPr>
            <p:cNvSpPr/>
            <p:nvPr/>
          </p:nvSpPr>
          <p:spPr>
            <a:xfrm>
              <a:off x="3072956" y="449355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2F32B61-9A4F-3A70-48E8-A2FA139D83F8}"/>
                </a:ext>
              </a:extLst>
            </p:cNvPr>
            <p:cNvSpPr/>
            <p:nvPr/>
          </p:nvSpPr>
          <p:spPr>
            <a:xfrm>
              <a:off x="3072956" y="477373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C6036D0-F0D6-3ECF-AB8F-4F663B3BD530}"/>
                </a:ext>
              </a:extLst>
            </p:cNvPr>
            <p:cNvSpPr/>
            <p:nvPr/>
          </p:nvSpPr>
          <p:spPr>
            <a:xfrm>
              <a:off x="3072956" y="505392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08AE103-21D9-3720-2F22-5E4E50440783}"/>
                </a:ext>
              </a:extLst>
            </p:cNvPr>
            <p:cNvSpPr/>
            <p:nvPr/>
          </p:nvSpPr>
          <p:spPr>
            <a:xfrm>
              <a:off x="3072956" y="533411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4CC0E38-D0BF-1BAD-1D37-44CD81D09FEF}"/>
                </a:ext>
              </a:extLst>
            </p:cNvPr>
            <p:cNvSpPr/>
            <p:nvPr/>
          </p:nvSpPr>
          <p:spPr>
            <a:xfrm>
              <a:off x="3072956" y="561430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AD6814E-C132-2C34-7E8B-E8A612295163}"/>
                </a:ext>
              </a:extLst>
            </p:cNvPr>
            <p:cNvSpPr/>
            <p:nvPr/>
          </p:nvSpPr>
          <p:spPr>
            <a:xfrm>
              <a:off x="3072956" y="589449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54EE027-97EF-533F-AD70-C6BF3EE67AE8}"/>
                </a:ext>
              </a:extLst>
            </p:cNvPr>
            <p:cNvSpPr/>
            <p:nvPr/>
          </p:nvSpPr>
          <p:spPr>
            <a:xfrm>
              <a:off x="3358382" y="337279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1C78878-50B0-E71B-B942-FEBFDDC053DF}"/>
                </a:ext>
              </a:extLst>
            </p:cNvPr>
            <p:cNvSpPr/>
            <p:nvPr/>
          </p:nvSpPr>
          <p:spPr>
            <a:xfrm>
              <a:off x="3358382" y="365298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87FB461-E06B-641C-EB82-FF5DC3FD5211}"/>
                </a:ext>
              </a:extLst>
            </p:cNvPr>
            <p:cNvSpPr/>
            <p:nvPr/>
          </p:nvSpPr>
          <p:spPr>
            <a:xfrm>
              <a:off x="3358382" y="393317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5F89451-9FE0-260C-C69A-36A98FA14758}"/>
                </a:ext>
              </a:extLst>
            </p:cNvPr>
            <p:cNvSpPr/>
            <p:nvPr/>
          </p:nvSpPr>
          <p:spPr>
            <a:xfrm>
              <a:off x="3358382" y="421336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CE03443-7FB4-2E38-F663-ADF5EBF54DD1}"/>
                </a:ext>
              </a:extLst>
            </p:cNvPr>
            <p:cNvSpPr/>
            <p:nvPr/>
          </p:nvSpPr>
          <p:spPr>
            <a:xfrm>
              <a:off x="3358382" y="449355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2117F20-65F3-0624-06E2-815355DED84C}"/>
                </a:ext>
              </a:extLst>
            </p:cNvPr>
            <p:cNvSpPr/>
            <p:nvPr/>
          </p:nvSpPr>
          <p:spPr>
            <a:xfrm>
              <a:off x="3358382" y="477373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7DAD58F-C26C-142B-741E-8FA55C8C4E75}"/>
                </a:ext>
              </a:extLst>
            </p:cNvPr>
            <p:cNvSpPr/>
            <p:nvPr/>
          </p:nvSpPr>
          <p:spPr>
            <a:xfrm>
              <a:off x="3358382" y="505392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5F7CB76-8295-55BF-9936-3B7FBF09577C}"/>
                </a:ext>
              </a:extLst>
            </p:cNvPr>
            <p:cNvSpPr/>
            <p:nvPr/>
          </p:nvSpPr>
          <p:spPr>
            <a:xfrm>
              <a:off x="3358382" y="533411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C558BE6-F243-A2D1-7BC2-30A6401A0C19}"/>
                </a:ext>
              </a:extLst>
            </p:cNvPr>
            <p:cNvSpPr/>
            <p:nvPr/>
          </p:nvSpPr>
          <p:spPr>
            <a:xfrm>
              <a:off x="3358382" y="561430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62C021D-989E-495B-9D25-78B10829777E}"/>
                </a:ext>
              </a:extLst>
            </p:cNvPr>
            <p:cNvSpPr/>
            <p:nvPr/>
          </p:nvSpPr>
          <p:spPr>
            <a:xfrm>
              <a:off x="3358382" y="589449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graphicFrame>
        <p:nvGraphicFramePr>
          <p:cNvPr id="66" name="Table 65">
            <a:extLst>
              <a:ext uri="{FF2B5EF4-FFF2-40B4-BE49-F238E27FC236}">
                <a16:creationId xmlns:a16="http://schemas.microsoft.com/office/drawing/2014/main" id="{1F67D96B-1EA0-F66B-6943-E5F7E5E853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4429148"/>
              </p:ext>
            </p:extLst>
          </p:nvPr>
        </p:nvGraphicFramePr>
        <p:xfrm>
          <a:off x="681179" y="2222289"/>
          <a:ext cx="1904990" cy="18731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499">
                  <a:extLst>
                    <a:ext uri="{9D8B030D-6E8A-4147-A177-3AD203B41FA5}">
                      <a16:colId xmlns:a16="http://schemas.microsoft.com/office/drawing/2014/main" val="1459198773"/>
                    </a:ext>
                  </a:extLst>
                </a:gridCol>
                <a:gridCol w="190499">
                  <a:extLst>
                    <a:ext uri="{9D8B030D-6E8A-4147-A177-3AD203B41FA5}">
                      <a16:colId xmlns:a16="http://schemas.microsoft.com/office/drawing/2014/main" val="814424785"/>
                    </a:ext>
                  </a:extLst>
                </a:gridCol>
                <a:gridCol w="190499">
                  <a:extLst>
                    <a:ext uri="{9D8B030D-6E8A-4147-A177-3AD203B41FA5}">
                      <a16:colId xmlns:a16="http://schemas.microsoft.com/office/drawing/2014/main" val="2793257639"/>
                    </a:ext>
                  </a:extLst>
                </a:gridCol>
                <a:gridCol w="190499">
                  <a:extLst>
                    <a:ext uri="{9D8B030D-6E8A-4147-A177-3AD203B41FA5}">
                      <a16:colId xmlns:a16="http://schemas.microsoft.com/office/drawing/2014/main" val="1142644455"/>
                    </a:ext>
                  </a:extLst>
                </a:gridCol>
                <a:gridCol w="190499">
                  <a:extLst>
                    <a:ext uri="{9D8B030D-6E8A-4147-A177-3AD203B41FA5}">
                      <a16:colId xmlns:a16="http://schemas.microsoft.com/office/drawing/2014/main" val="278207873"/>
                    </a:ext>
                  </a:extLst>
                </a:gridCol>
                <a:gridCol w="190499">
                  <a:extLst>
                    <a:ext uri="{9D8B030D-6E8A-4147-A177-3AD203B41FA5}">
                      <a16:colId xmlns:a16="http://schemas.microsoft.com/office/drawing/2014/main" val="3388350605"/>
                    </a:ext>
                  </a:extLst>
                </a:gridCol>
                <a:gridCol w="190499">
                  <a:extLst>
                    <a:ext uri="{9D8B030D-6E8A-4147-A177-3AD203B41FA5}">
                      <a16:colId xmlns:a16="http://schemas.microsoft.com/office/drawing/2014/main" val="3372213410"/>
                    </a:ext>
                  </a:extLst>
                </a:gridCol>
                <a:gridCol w="190499">
                  <a:extLst>
                    <a:ext uri="{9D8B030D-6E8A-4147-A177-3AD203B41FA5}">
                      <a16:colId xmlns:a16="http://schemas.microsoft.com/office/drawing/2014/main" val="799210064"/>
                    </a:ext>
                  </a:extLst>
                </a:gridCol>
                <a:gridCol w="190499">
                  <a:extLst>
                    <a:ext uri="{9D8B030D-6E8A-4147-A177-3AD203B41FA5}">
                      <a16:colId xmlns:a16="http://schemas.microsoft.com/office/drawing/2014/main" val="1106758170"/>
                    </a:ext>
                  </a:extLst>
                </a:gridCol>
                <a:gridCol w="190499">
                  <a:extLst>
                    <a:ext uri="{9D8B030D-6E8A-4147-A177-3AD203B41FA5}">
                      <a16:colId xmlns:a16="http://schemas.microsoft.com/office/drawing/2014/main" val="1084896435"/>
                    </a:ext>
                  </a:extLst>
                </a:gridCol>
              </a:tblGrid>
              <a:tr h="1873148"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2365895"/>
                  </a:ext>
                </a:extLst>
              </a:tr>
            </a:tbl>
          </a:graphicData>
        </a:graphic>
      </p:graphicFrame>
      <p:graphicFrame>
        <p:nvGraphicFramePr>
          <p:cNvPr id="67" name="Table 66">
            <a:extLst>
              <a:ext uri="{FF2B5EF4-FFF2-40B4-BE49-F238E27FC236}">
                <a16:creationId xmlns:a16="http://schemas.microsoft.com/office/drawing/2014/main" id="{7EC1E485-7693-69E2-0747-774A5848AE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4457118"/>
              </p:ext>
            </p:extLst>
          </p:nvPr>
        </p:nvGraphicFramePr>
        <p:xfrm>
          <a:off x="6554028" y="2209767"/>
          <a:ext cx="1904990" cy="18731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499">
                  <a:extLst>
                    <a:ext uri="{9D8B030D-6E8A-4147-A177-3AD203B41FA5}">
                      <a16:colId xmlns:a16="http://schemas.microsoft.com/office/drawing/2014/main" val="1459198773"/>
                    </a:ext>
                  </a:extLst>
                </a:gridCol>
                <a:gridCol w="190499">
                  <a:extLst>
                    <a:ext uri="{9D8B030D-6E8A-4147-A177-3AD203B41FA5}">
                      <a16:colId xmlns:a16="http://schemas.microsoft.com/office/drawing/2014/main" val="814424785"/>
                    </a:ext>
                  </a:extLst>
                </a:gridCol>
                <a:gridCol w="190499">
                  <a:extLst>
                    <a:ext uri="{9D8B030D-6E8A-4147-A177-3AD203B41FA5}">
                      <a16:colId xmlns:a16="http://schemas.microsoft.com/office/drawing/2014/main" val="2793257639"/>
                    </a:ext>
                  </a:extLst>
                </a:gridCol>
                <a:gridCol w="190499">
                  <a:extLst>
                    <a:ext uri="{9D8B030D-6E8A-4147-A177-3AD203B41FA5}">
                      <a16:colId xmlns:a16="http://schemas.microsoft.com/office/drawing/2014/main" val="1142644455"/>
                    </a:ext>
                  </a:extLst>
                </a:gridCol>
                <a:gridCol w="190499">
                  <a:extLst>
                    <a:ext uri="{9D8B030D-6E8A-4147-A177-3AD203B41FA5}">
                      <a16:colId xmlns:a16="http://schemas.microsoft.com/office/drawing/2014/main" val="278207873"/>
                    </a:ext>
                  </a:extLst>
                </a:gridCol>
                <a:gridCol w="190499">
                  <a:extLst>
                    <a:ext uri="{9D8B030D-6E8A-4147-A177-3AD203B41FA5}">
                      <a16:colId xmlns:a16="http://schemas.microsoft.com/office/drawing/2014/main" val="3388350605"/>
                    </a:ext>
                  </a:extLst>
                </a:gridCol>
                <a:gridCol w="190499">
                  <a:extLst>
                    <a:ext uri="{9D8B030D-6E8A-4147-A177-3AD203B41FA5}">
                      <a16:colId xmlns:a16="http://schemas.microsoft.com/office/drawing/2014/main" val="3372213410"/>
                    </a:ext>
                  </a:extLst>
                </a:gridCol>
                <a:gridCol w="190499">
                  <a:extLst>
                    <a:ext uri="{9D8B030D-6E8A-4147-A177-3AD203B41FA5}">
                      <a16:colId xmlns:a16="http://schemas.microsoft.com/office/drawing/2014/main" val="799210064"/>
                    </a:ext>
                  </a:extLst>
                </a:gridCol>
                <a:gridCol w="190499">
                  <a:extLst>
                    <a:ext uri="{9D8B030D-6E8A-4147-A177-3AD203B41FA5}">
                      <a16:colId xmlns:a16="http://schemas.microsoft.com/office/drawing/2014/main" val="1106758170"/>
                    </a:ext>
                  </a:extLst>
                </a:gridCol>
                <a:gridCol w="190499">
                  <a:extLst>
                    <a:ext uri="{9D8B030D-6E8A-4147-A177-3AD203B41FA5}">
                      <a16:colId xmlns:a16="http://schemas.microsoft.com/office/drawing/2014/main" val="1084896435"/>
                    </a:ext>
                  </a:extLst>
                </a:gridCol>
              </a:tblGrid>
              <a:tr h="1873148"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2365895"/>
                  </a:ext>
                </a:extLst>
              </a:tr>
            </a:tbl>
          </a:graphicData>
        </a:graphic>
      </p:graphicFrame>
      <p:sp>
        <p:nvSpPr>
          <p:cNvPr id="69" name="TextBox 68">
            <a:extLst>
              <a:ext uri="{FF2B5EF4-FFF2-40B4-BE49-F238E27FC236}">
                <a16:creationId xmlns:a16="http://schemas.microsoft.com/office/drawing/2014/main" id="{B433D3CD-DF16-7699-BFDF-6B1FAEF2AD30}"/>
              </a:ext>
            </a:extLst>
          </p:cNvPr>
          <p:cNvSpPr txBox="1"/>
          <p:nvPr/>
        </p:nvSpPr>
        <p:spPr>
          <a:xfrm>
            <a:off x="1816920" y="918912"/>
            <a:ext cx="56896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/>
              <a:t>What decimals are shown?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09060B4-B9F6-4AF2-CC64-503DE8C635B0}"/>
              </a:ext>
            </a:extLst>
          </p:cNvPr>
          <p:cNvSpPr txBox="1"/>
          <p:nvPr/>
        </p:nvSpPr>
        <p:spPr>
          <a:xfrm>
            <a:off x="232195" y="5248451"/>
            <a:ext cx="24728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dirty="0"/>
              <a:t>0.9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940258C-EBCA-E0D4-5513-131913182506}"/>
              </a:ext>
            </a:extLst>
          </p:cNvPr>
          <p:cNvSpPr txBox="1"/>
          <p:nvPr/>
        </p:nvSpPr>
        <p:spPr>
          <a:xfrm>
            <a:off x="3348452" y="5248451"/>
            <a:ext cx="24728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dirty="0"/>
              <a:t>0.3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2765BB4-73B0-0263-05F2-320479175C61}"/>
              </a:ext>
            </a:extLst>
          </p:cNvPr>
          <p:cNvSpPr txBox="1"/>
          <p:nvPr/>
        </p:nvSpPr>
        <p:spPr>
          <a:xfrm>
            <a:off x="6464709" y="5248451"/>
            <a:ext cx="24728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dirty="0"/>
              <a:t>0.35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E6D4A4D1-8C44-A87E-2337-2DBB6B9CA3E0}"/>
              </a:ext>
            </a:extLst>
          </p:cNvPr>
          <p:cNvCxnSpPr>
            <a:cxnSpLocks/>
          </p:cNvCxnSpPr>
          <p:nvPr/>
        </p:nvCxnSpPr>
        <p:spPr>
          <a:xfrm>
            <a:off x="1536829" y="4237703"/>
            <a:ext cx="2836446" cy="101074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8433080C-5C86-EC87-5681-4E1A1DA42FB8}"/>
              </a:ext>
            </a:extLst>
          </p:cNvPr>
          <p:cNvCxnSpPr>
            <a:cxnSpLocks/>
          </p:cNvCxnSpPr>
          <p:nvPr/>
        </p:nvCxnSpPr>
        <p:spPr>
          <a:xfrm flipV="1">
            <a:off x="1816920" y="4237703"/>
            <a:ext cx="4878848" cy="115372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EF759919-6CFE-E765-AA17-4EE5186D790F}"/>
              </a:ext>
            </a:extLst>
          </p:cNvPr>
          <p:cNvCxnSpPr>
            <a:cxnSpLocks/>
          </p:cNvCxnSpPr>
          <p:nvPr/>
        </p:nvCxnSpPr>
        <p:spPr>
          <a:xfrm>
            <a:off x="4661721" y="4231799"/>
            <a:ext cx="2836446" cy="101074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B41BAA8-6798-AE16-E94D-7428F49DD483}"/>
              </a:ext>
            </a:extLst>
          </p:cNvPr>
          <p:cNvSpPr txBox="1"/>
          <p:nvPr/>
        </p:nvSpPr>
        <p:spPr>
          <a:xfrm>
            <a:off x="1264034" y="1597364"/>
            <a:ext cx="7392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dirty="0"/>
              <a:t>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4875E9-352B-5BF5-F0C7-BDFC86625143}"/>
              </a:ext>
            </a:extLst>
          </p:cNvPr>
          <p:cNvSpPr txBox="1"/>
          <p:nvPr/>
        </p:nvSpPr>
        <p:spPr>
          <a:xfrm>
            <a:off x="4137846" y="1597364"/>
            <a:ext cx="7392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dirty="0"/>
              <a:t>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039252-FDDC-F36F-3EBF-3801706D3F85}"/>
              </a:ext>
            </a:extLst>
          </p:cNvPr>
          <p:cNvSpPr txBox="1"/>
          <p:nvPr/>
        </p:nvSpPr>
        <p:spPr>
          <a:xfrm>
            <a:off x="7011659" y="1597364"/>
            <a:ext cx="7392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dirty="0"/>
              <a:t>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6A0B4D-995C-BD77-A85C-C46C6E7D28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24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057BB3-86FA-E793-62F9-182FE8DD3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97" y="2066224"/>
            <a:ext cx="1607358" cy="176720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26676" y="248965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718E57B-03A1-6467-8D56-A3FE32EF0E3D}"/>
              </a:ext>
            </a:extLst>
          </p:cNvPr>
          <p:cNvGrpSpPr/>
          <p:nvPr/>
        </p:nvGrpSpPr>
        <p:grpSpPr>
          <a:xfrm>
            <a:off x="1097909" y="1145861"/>
            <a:ext cx="8599223" cy="2020610"/>
            <a:chOff x="2286522" y="1350547"/>
            <a:chExt cx="8599223" cy="1363156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55A5D72C-5F17-8E24-E23D-671CA0739F25}"/>
                </a:ext>
              </a:extLst>
            </p:cNvPr>
            <p:cNvSpPr/>
            <p:nvPr/>
          </p:nvSpPr>
          <p:spPr>
            <a:xfrm>
              <a:off x="3588774" y="1350547"/>
              <a:ext cx="6353071" cy="1363156"/>
            </a:xfrm>
            <a:prstGeom prst="wedgeRoundRectCallout">
              <a:avLst>
                <a:gd name="adj1" fmla="val -72151"/>
                <a:gd name="adj2" fmla="val 31032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616053-6A44-A243-2072-04A2C241A599}"/>
                </a:ext>
              </a:extLst>
            </p:cNvPr>
            <p:cNvSpPr txBox="1"/>
            <p:nvPr/>
          </p:nvSpPr>
          <p:spPr>
            <a:xfrm>
              <a:off x="2286522" y="1610425"/>
              <a:ext cx="8599223" cy="8097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7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&gt;</a:t>
              </a:r>
              <a:endPara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2064971" y="3676787"/>
            <a:ext cx="603905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600" b="1" dirty="0">
                <a:solidFill>
                  <a:srgbClr val="FF0000"/>
                </a:solidFill>
              </a:rPr>
              <a:t>False: Can you explain why?</a:t>
            </a:r>
            <a:endParaRPr lang="en-GB" sz="66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0E9755-ADB3-2C55-6014-D0A3195FC7F9}"/>
              </a:ext>
            </a:extLst>
          </p:cNvPr>
          <p:cNvSpPr txBox="1"/>
          <p:nvPr/>
        </p:nvSpPr>
        <p:spPr>
          <a:xfrm>
            <a:off x="5953433" y="1771445"/>
            <a:ext cx="16862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0.40</a:t>
            </a:r>
            <a:endParaRPr lang="en-GB" sz="4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B7CDD2-CAB8-31B7-E33F-63CF980A292F}"/>
              </a:ext>
            </a:extLst>
          </p:cNvPr>
          <p:cNvSpPr txBox="1"/>
          <p:nvPr/>
        </p:nvSpPr>
        <p:spPr>
          <a:xfrm>
            <a:off x="3711288" y="1771445"/>
            <a:ext cx="16862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0.4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193777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877B53-A052-6F0E-CC60-443EBDADA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icture 192">
            <a:extLst>
              <a:ext uri="{FF2B5EF4-FFF2-40B4-BE49-F238E27FC236}">
                <a16:creationId xmlns:a16="http://schemas.microsoft.com/office/drawing/2014/main" id="{31BFF7C1-CD10-BCF5-7A72-ADED690DD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194" name="Picture 193">
            <a:extLst>
              <a:ext uri="{FF2B5EF4-FFF2-40B4-BE49-F238E27FC236}">
                <a16:creationId xmlns:a16="http://schemas.microsoft.com/office/drawing/2014/main" id="{3B7D5554-D165-25A5-65AD-D044116730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pic>
        <p:nvPicPr>
          <p:cNvPr id="196" name="Picture 195">
            <a:extLst>
              <a:ext uri="{FF2B5EF4-FFF2-40B4-BE49-F238E27FC236}">
                <a16:creationId xmlns:a16="http://schemas.microsoft.com/office/drawing/2014/main" id="{ABC3832B-1A60-F024-B7D7-088EAF493E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39" y="1499680"/>
            <a:ext cx="1607358" cy="1767206"/>
          </a:xfrm>
          <a:prstGeom prst="rect">
            <a:avLst/>
          </a:prstGeom>
        </p:spPr>
      </p:pic>
      <p:sp>
        <p:nvSpPr>
          <p:cNvPr id="197" name="Speech Bubble: Rectangle with Corners Rounded 196">
            <a:extLst>
              <a:ext uri="{FF2B5EF4-FFF2-40B4-BE49-F238E27FC236}">
                <a16:creationId xmlns:a16="http://schemas.microsoft.com/office/drawing/2014/main" id="{56C18B04-9ADD-3DE9-60E5-06CFAA9B77F7}"/>
              </a:ext>
            </a:extLst>
          </p:cNvPr>
          <p:cNvSpPr/>
          <p:nvPr/>
        </p:nvSpPr>
        <p:spPr>
          <a:xfrm>
            <a:off x="1799399" y="469729"/>
            <a:ext cx="7089058" cy="1767206"/>
          </a:xfrm>
          <a:prstGeom prst="wedgeRoundRectCallout">
            <a:avLst>
              <a:gd name="adj1" fmla="val -62580"/>
              <a:gd name="adj2" fmla="val 50661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What is a whole number? </a:t>
            </a:r>
            <a:endParaRPr lang="en-GB" sz="3600" dirty="0">
              <a:solidFill>
                <a:schemeClr val="tx1"/>
              </a:solidFill>
            </a:endParaRPr>
          </a:p>
          <a:p>
            <a:pPr algn="ctr"/>
            <a:endParaRPr lang="en-GB" dirty="0"/>
          </a:p>
        </p:txBody>
      </p:sp>
      <p:pic>
        <p:nvPicPr>
          <p:cNvPr id="205" name="Picture 204">
            <a:extLst>
              <a:ext uri="{FF2B5EF4-FFF2-40B4-BE49-F238E27FC236}">
                <a16:creationId xmlns:a16="http://schemas.microsoft.com/office/drawing/2014/main" id="{48C1C1C9-D129-6C05-BC5D-2A48A139CC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767348"/>
            <a:ext cx="9144000" cy="609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500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74"/>
    </mc:Choice>
    <mc:Fallback xmlns="">
      <p:transition spd="slow" advTm="827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21E255-7546-34B9-3D0D-759CD0C9D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icture 192">
            <a:extLst>
              <a:ext uri="{FF2B5EF4-FFF2-40B4-BE49-F238E27FC236}">
                <a16:creationId xmlns:a16="http://schemas.microsoft.com/office/drawing/2014/main" id="{933901F5-25FD-269B-F0D4-381781B60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194" name="Picture 193">
            <a:extLst>
              <a:ext uri="{FF2B5EF4-FFF2-40B4-BE49-F238E27FC236}">
                <a16:creationId xmlns:a16="http://schemas.microsoft.com/office/drawing/2014/main" id="{E3551683-66E3-2054-DA4F-5471282057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pic>
        <p:nvPicPr>
          <p:cNvPr id="196" name="Picture 195">
            <a:extLst>
              <a:ext uri="{FF2B5EF4-FFF2-40B4-BE49-F238E27FC236}">
                <a16:creationId xmlns:a16="http://schemas.microsoft.com/office/drawing/2014/main" id="{09F31B97-9184-37D2-A24F-F65329F644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39" y="1499680"/>
            <a:ext cx="1607358" cy="1767206"/>
          </a:xfrm>
          <a:prstGeom prst="rect">
            <a:avLst/>
          </a:prstGeom>
        </p:spPr>
      </p:pic>
      <p:sp>
        <p:nvSpPr>
          <p:cNvPr id="198" name="Speech Bubble: Rectangle with Corners Rounded 197">
            <a:extLst>
              <a:ext uri="{FF2B5EF4-FFF2-40B4-BE49-F238E27FC236}">
                <a16:creationId xmlns:a16="http://schemas.microsoft.com/office/drawing/2014/main" id="{28571042-3416-AF7E-59E2-7BCCECBE35E1}"/>
              </a:ext>
            </a:extLst>
          </p:cNvPr>
          <p:cNvSpPr/>
          <p:nvPr/>
        </p:nvSpPr>
        <p:spPr>
          <a:xfrm>
            <a:off x="1799399" y="517228"/>
            <a:ext cx="7089058" cy="1767206"/>
          </a:xfrm>
          <a:prstGeom prst="wedgeRoundRectCallout">
            <a:avLst>
              <a:gd name="adj1" fmla="val -62580"/>
              <a:gd name="adj2" fmla="val 50661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What happens when something is split into parts?</a:t>
            </a:r>
            <a:endParaRPr lang="en-GB" sz="3600" dirty="0">
              <a:solidFill>
                <a:schemeClr val="tx1"/>
              </a:solidFill>
            </a:endParaRPr>
          </a:p>
          <a:p>
            <a:pPr algn="ctr"/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CD618-2900-F08D-31F8-E5A9682077C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65345"/>
          <a:stretch>
            <a:fillRect/>
          </a:stretch>
        </p:blipFill>
        <p:spPr>
          <a:xfrm>
            <a:off x="-403122" y="2682568"/>
            <a:ext cx="6263148" cy="14469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5F8FF1-1B5F-F7F6-B04F-5F124CA341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0577" y="2615827"/>
            <a:ext cx="5571203" cy="37141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924528-9CD6-0250-1051-A978B03C0ED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4655" b="39795"/>
          <a:stretch>
            <a:fillRect/>
          </a:stretch>
        </p:blipFill>
        <p:spPr>
          <a:xfrm>
            <a:off x="0" y="4957913"/>
            <a:ext cx="6263148" cy="10668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845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74"/>
    </mc:Choice>
    <mc:Fallback xmlns="">
      <p:transition spd="slow" advTm="8274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1861EE-DB76-8344-0009-7D3600C93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icture 192">
            <a:extLst>
              <a:ext uri="{FF2B5EF4-FFF2-40B4-BE49-F238E27FC236}">
                <a16:creationId xmlns:a16="http://schemas.microsoft.com/office/drawing/2014/main" id="{55558078-F67F-5AD3-F7DC-E9A3236BF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194" name="Picture 193">
            <a:extLst>
              <a:ext uri="{FF2B5EF4-FFF2-40B4-BE49-F238E27FC236}">
                <a16:creationId xmlns:a16="http://schemas.microsoft.com/office/drawing/2014/main" id="{6AEAA2AC-0177-65C3-0AB5-35E04D3E96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pic>
        <p:nvPicPr>
          <p:cNvPr id="196" name="Picture 195">
            <a:extLst>
              <a:ext uri="{FF2B5EF4-FFF2-40B4-BE49-F238E27FC236}">
                <a16:creationId xmlns:a16="http://schemas.microsoft.com/office/drawing/2014/main" id="{6069C50D-D38D-4144-DCEB-AA96C808BE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39" y="1499680"/>
            <a:ext cx="1607358" cy="1767206"/>
          </a:xfrm>
          <a:prstGeom prst="rect">
            <a:avLst/>
          </a:prstGeom>
        </p:spPr>
      </p:pic>
      <p:sp>
        <p:nvSpPr>
          <p:cNvPr id="199" name="Speech Bubble: Rectangle with Corners Rounded 198">
            <a:extLst>
              <a:ext uri="{FF2B5EF4-FFF2-40B4-BE49-F238E27FC236}">
                <a16:creationId xmlns:a16="http://schemas.microsoft.com/office/drawing/2014/main" id="{E41AD470-2FF1-DE49-0A33-73037F51C1D7}"/>
              </a:ext>
            </a:extLst>
          </p:cNvPr>
          <p:cNvSpPr/>
          <p:nvPr/>
        </p:nvSpPr>
        <p:spPr>
          <a:xfrm>
            <a:off x="1837408" y="397425"/>
            <a:ext cx="7089058" cy="1767206"/>
          </a:xfrm>
          <a:prstGeom prst="wedgeRoundRectCallout">
            <a:avLst>
              <a:gd name="adj1" fmla="val -62580"/>
              <a:gd name="adj2" fmla="val 50661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If I cut a pizza into 10 equal pieces and eat 1 piece, how much have I eaten?</a:t>
            </a:r>
            <a:endParaRPr lang="en-GB" sz="3600" dirty="0">
              <a:solidFill>
                <a:schemeClr val="tx1"/>
              </a:solidFill>
            </a:endParaRPr>
          </a:p>
          <a:p>
            <a:pPr algn="ctr"/>
            <a:endParaRPr lang="en-GB" dirty="0"/>
          </a:p>
        </p:txBody>
      </p:sp>
      <p:pic>
        <p:nvPicPr>
          <p:cNvPr id="201" name="Picture 200">
            <a:extLst>
              <a:ext uri="{FF2B5EF4-FFF2-40B4-BE49-F238E27FC236}">
                <a16:creationId xmlns:a16="http://schemas.microsoft.com/office/drawing/2014/main" id="{EE30978E-4578-FA72-D252-84D55966F2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2684" y="2284434"/>
            <a:ext cx="4439264" cy="4439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656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74"/>
    </mc:Choice>
    <mc:Fallback xmlns="">
      <p:transition spd="slow" advTm="8274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58630B-EF44-0033-EF1E-53B71D79C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icture 192">
            <a:extLst>
              <a:ext uri="{FF2B5EF4-FFF2-40B4-BE49-F238E27FC236}">
                <a16:creationId xmlns:a16="http://schemas.microsoft.com/office/drawing/2014/main" id="{1857110B-D8AB-75F0-45C4-30A84D9E4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194" name="Picture 193">
            <a:extLst>
              <a:ext uri="{FF2B5EF4-FFF2-40B4-BE49-F238E27FC236}">
                <a16:creationId xmlns:a16="http://schemas.microsoft.com/office/drawing/2014/main" id="{9D40F5B5-2092-0674-B8EC-520D80133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pic>
        <p:nvPicPr>
          <p:cNvPr id="196" name="Picture 195">
            <a:extLst>
              <a:ext uri="{FF2B5EF4-FFF2-40B4-BE49-F238E27FC236}">
                <a16:creationId xmlns:a16="http://schemas.microsoft.com/office/drawing/2014/main" id="{4EB3B2DC-C470-6AF0-BC4C-00978E10E1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45" y="1353332"/>
            <a:ext cx="1607358" cy="1767206"/>
          </a:xfrm>
          <a:prstGeom prst="rect">
            <a:avLst/>
          </a:prstGeom>
        </p:spPr>
      </p:pic>
      <p:sp>
        <p:nvSpPr>
          <p:cNvPr id="197" name="Speech Bubble: Rectangle with Corners Rounded 196">
            <a:extLst>
              <a:ext uri="{FF2B5EF4-FFF2-40B4-BE49-F238E27FC236}">
                <a16:creationId xmlns:a16="http://schemas.microsoft.com/office/drawing/2014/main" id="{92A6EBD0-9D2C-1E23-870B-5FE236BB0C4D}"/>
              </a:ext>
            </a:extLst>
          </p:cNvPr>
          <p:cNvSpPr/>
          <p:nvPr/>
        </p:nvSpPr>
        <p:spPr>
          <a:xfrm>
            <a:off x="1837408" y="134302"/>
            <a:ext cx="7089058" cy="1767206"/>
          </a:xfrm>
          <a:prstGeom prst="wedgeRoundRectCallout">
            <a:avLst>
              <a:gd name="adj1" fmla="val -64244"/>
              <a:gd name="adj2" fmla="val 62345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Decimals show parts of a whole.</a:t>
            </a:r>
            <a:endParaRPr lang="en-GB" sz="3600" dirty="0">
              <a:solidFill>
                <a:schemeClr val="tx1"/>
              </a:solidFill>
            </a:endParaRPr>
          </a:p>
          <a:p>
            <a:pPr algn="ctr"/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B102495-3FB2-A62B-33C9-D1E1D74AC9BF}"/>
              </a:ext>
            </a:extLst>
          </p:cNvPr>
          <p:cNvGrpSpPr/>
          <p:nvPr/>
        </p:nvGrpSpPr>
        <p:grpSpPr>
          <a:xfrm>
            <a:off x="797293" y="3453465"/>
            <a:ext cx="7851217" cy="2320288"/>
            <a:chOff x="914241" y="2204885"/>
            <a:chExt cx="7851217" cy="232028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1B51601-D2D3-C2C1-45EF-7D7395096F9B}"/>
                </a:ext>
              </a:extLst>
            </p:cNvPr>
            <p:cNvSpPr/>
            <p:nvPr/>
          </p:nvSpPr>
          <p:spPr>
            <a:xfrm>
              <a:off x="914241" y="2204885"/>
              <a:ext cx="2487722" cy="232028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E8A6581-1184-B8C2-85C1-4F3F6BDFD626}"/>
                </a:ext>
              </a:extLst>
            </p:cNvPr>
            <p:cNvSpPr txBox="1"/>
            <p:nvPr/>
          </p:nvSpPr>
          <p:spPr>
            <a:xfrm>
              <a:off x="5997680" y="3093630"/>
              <a:ext cx="276777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dirty="0"/>
                <a:t>=     1.0 </a:t>
              </a:r>
              <a:endParaRPr lang="en-GB" sz="40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1E81676-B4E7-F57F-29AE-D237394B32C6}"/>
                </a:ext>
              </a:extLst>
            </p:cNvPr>
            <p:cNvSpPr txBox="1"/>
            <p:nvPr/>
          </p:nvSpPr>
          <p:spPr>
            <a:xfrm>
              <a:off x="3401963" y="3077618"/>
              <a:ext cx="307645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dirty="0"/>
                <a:t>  =    1 whole </a:t>
              </a:r>
              <a:endParaRPr lang="en-GB" sz="40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010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74"/>
    </mc:Choice>
    <mc:Fallback xmlns="">
      <p:transition spd="slow" advTm="827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4CEC2D-9850-1B3E-AC23-A2F0CF8AF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icture 192">
            <a:extLst>
              <a:ext uri="{FF2B5EF4-FFF2-40B4-BE49-F238E27FC236}">
                <a16:creationId xmlns:a16="http://schemas.microsoft.com/office/drawing/2014/main" id="{A8C9AC97-7EC0-A061-637C-337F11EC1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194" name="Picture 193">
            <a:extLst>
              <a:ext uri="{FF2B5EF4-FFF2-40B4-BE49-F238E27FC236}">
                <a16:creationId xmlns:a16="http://schemas.microsoft.com/office/drawing/2014/main" id="{A6EE3616-AF3F-4C8F-50F8-55E1D67897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pic>
        <p:nvPicPr>
          <p:cNvPr id="196" name="Picture 195">
            <a:extLst>
              <a:ext uri="{FF2B5EF4-FFF2-40B4-BE49-F238E27FC236}">
                <a16:creationId xmlns:a16="http://schemas.microsoft.com/office/drawing/2014/main" id="{347F29FA-4002-29D0-82B6-AE100188FA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45" y="1353332"/>
            <a:ext cx="1607358" cy="17672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03D986-26B3-0055-364C-F6E7ED31EF5F}"/>
              </a:ext>
            </a:extLst>
          </p:cNvPr>
          <p:cNvSpPr txBox="1"/>
          <p:nvPr/>
        </p:nvSpPr>
        <p:spPr>
          <a:xfrm>
            <a:off x="6361471" y="4354706"/>
            <a:ext cx="24728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=  0.1 </a:t>
            </a:r>
            <a:endParaRPr lang="en-GB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4312BF-3457-5BB6-8C3F-A8DFB5407F81}"/>
              </a:ext>
            </a:extLst>
          </p:cNvPr>
          <p:cNvSpPr txBox="1"/>
          <p:nvPr/>
        </p:nvSpPr>
        <p:spPr>
          <a:xfrm>
            <a:off x="4021394" y="4046930"/>
            <a:ext cx="299883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one part     out of 10</a:t>
            </a:r>
            <a:endParaRPr lang="en-GB" sz="40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A9056F2-AF24-B66F-58B0-4A79F757BC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6374619"/>
              </p:ext>
            </p:extLst>
          </p:nvPr>
        </p:nvGraphicFramePr>
        <p:xfrm>
          <a:off x="797293" y="3429000"/>
          <a:ext cx="2646680" cy="2559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668">
                  <a:extLst>
                    <a:ext uri="{9D8B030D-6E8A-4147-A177-3AD203B41FA5}">
                      <a16:colId xmlns:a16="http://schemas.microsoft.com/office/drawing/2014/main" val="1459198773"/>
                    </a:ext>
                  </a:extLst>
                </a:gridCol>
                <a:gridCol w="264668">
                  <a:extLst>
                    <a:ext uri="{9D8B030D-6E8A-4147-A177-3AD203B41FA5}">
                      <a16:colId xmlns:a16="http://schemas.microsoft.com/office/drawing/2014/main" val="814424785"/>
                    </a:ext>
                  </a:extLst>
                </a:gridCol>
                <a:gridCol w="264668">
                  <a:extLst>
                    <a:ext uri="{9D8B030D-6E8A-4147-A177-3AD203B41FA5}">
                      <a16:colId xmlns:a16="http://schemas.microsoft.com/office/drawing/2014/main" val="2793257639"/>
                    </a:ext>
                  </a:extLst>
                </a:gridCol>
                <a:gridCol w="264668">
                  <a:extLst>
                    <a:ext uri="{9D8B030D-6E8A-4147-A177-3AD203B41FA5}">
                      <a16:colId xmlns:a16="http://schemas.microsoft.com/office/drawing/2014/main" val="1142644455"/>
                    </a:ext>
                  </a:extLst>
                </a:gridCol>
                <a:gridCol w="264668">
                  <a:extLst>
                    <a:ext uri="{9D8B030D-6E8A-4147-A177-3AD203B41FA5}">
                      <a16:colId xmlns:a16="http://schemas.microsoft.com/office/drawing/2014/main" val="278207873"/>
                    </a:ext>
                  </a:extLst>
                </a:gridCol>
                <a:gridCol w="264668">
                  <a:extLst>
                    <a:ext uri="{9D8B030D-6E8A-4147-A177-3AD203B41FA5}">
                      <a16:colId xmlns:a16="http://schemas.microsoft.com/office/drawing/2014/main" val="3388350605"/>
                    </a:ext>
                  </a:extLst>
                </a:gridCol>
                <a:gridCol w="264668">
                  <a:extLst>
                    <a:ext uri="{9D8B030D-6E8A-4147-A177-3AD203B41FA5}">
                      <a16:colId xmlns:a16="http://schemas.microsoft.com/office/drawing/2014/main" val="3372213410"/>
                    </a:ext>
                  </a:extLst>
                </a:gridCol>
                <a:gridCol w="264668">
                  <a:extLst>
                    <a:ext uri="{9D8B030D-6E8A-4147-A177-3AD203B41FA5}">
                      <a16:colId xmlns:a16="http://schemas.microsoft.com/office/drawing/2014/main" val="799210064"/>
                    </a:ext>
                  </a:extLst>
                </a:gridCol>
                <a:gridCol w="264668">
                  <a:extLst>
                    <a:ext uri="{9D8B030D-6E8A-4147-A177-3AD203B41FA5}">
                      <a16:colId xmlns:a16="http://schemas.microsoft.com/office/drawing/2014/main" val="1106758170"/>
                    </a:ext>
                  </a:extLst>
                </a:gridCol>
                <a:gridCol w="264668">
                  <a:extLst>
                    <a:ext uri="{9D8B030D-6E8A-4147-A177-3AD203B41FA5}">
                      <a16:colId xmlns:a16="http://schemas.microsoft.com/office/drawing/2014/main" val="1084896435"/>
                    </a:ext>
                  </a:extLst>
                </a:gridCol>
              </a:tblGrid>
              <a:tr h="2559298"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236589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FEC97BEC-5075-AEA7-571C-92BF89463878}"/>
              </a:ext>
            </a:extLst>
          </p:cNvPr>
          <p:cNvSpPr txBox="1"/>
          <p:nvPr/>
        </p:nvSpPr>
        <p:spPr>
          <a:xfrm>
            <a:off x="3306097" y="4354706"/>
            <a:ext cx="14305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dirty="0"/>
              <a:t>=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4CD73603-CFF3-CA7B-3A9B-70461428FA99}"/>
              </a:ext>
            </a:extLst>
          </p:cNvPr>
          <p:cNvSpPr/>
          <p:nvPr/>
        </p:nvSpPr>
        <p:spPr>
          <a:xfrm>
            <a:off x="1848463" y="134302"/>
            <a:ext cx="7089058" cy="1767206"/>
          </a:xfrm>
          <a:prstGeom prst="wedgeRoundRectCallout">
            <a:avLst>
              <a:gd name="adj1" fmla="val -65076"/>
              <a:gd name="adj2" fmla="val 59007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Decimals are numbers </a:t>
            </a:r>
            <a:r>
              <a:rPr lang="en-US" sz="3600" b="1" dirty="0">
                <a:solidFill>
                  <a:schemeClr val="tx1"/>
                </a:solidFill>
              </a:rPr>
              <a:t>between whole numbers</a:t>
            </a:r>
            <a:endParaRPr lang="en-GB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24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74"/>
    </mc:Choice>
    <mc:Fallback xmlns="">
      <p:transition spd="slow" advTm="8274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667970-9C1D-4EB9-1D99-E6AFFAB06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icture 192">
            <a:extLst>
              <a:ext uri="{FF2B5EF4-FFF2-40B4-BE49-F238E27FC236}">
                <a16:creationId xmlns:a16="http://schemas.microsoft.com/office/drawing/2014/main" id="{884F6EFC-32A5-CA30-C457-7CFE2E895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194" name="Picture 193">
            <a:extLst>
              <a:ext uri="{FF2B5EF4-FFF2-40B4-BE49-F238E27FC236}">
                <a16:creationId xmlns:a16="http://schemas.microsoft.com/office/drawing/2014/main" id="{AECDEE5F-F9D3-80B6-2332-7249F21861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pic>
        <p:nvPicPr>
          <p:cNvPr id="196" name="Picture 195">
            <a:extLst>
              <a:ext uri="{FF2B5EF4-FFF2-40B4-BE49-F238E27FC236}">
                <a16:creationId xmlns:a16="http://schemas.microsoft.com/office/drawing/2014/main" id="{8859630D-764C-5FA2-E95A-868B02497F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45" y="1353332"/>
            <a:ext cx="1607358" cy="1767206"/>
          </a:xfrm>
          <a:prstGeom prst="rect">
            <a:avLst/>
          </a:prstGeom>
        </p:spPr>
      </p:pic>
      <p:sp>
        <p:nvSpPr>
          <p:cNvPr id="198" name="Speech Bubble: Rectangle with Corners Rounded 197">
            <a:extLst>
              <a:ext uri="{FF2B5EF4-FFF2-40B4-BE49-F238E27FC236}">
                <a16:creationId xmlns:a16="http://schemas.microsoft.com/office/drawing/2014/main" id="{C872A57C-3CE7-24B0-D86C-FF8575D7093C}"/>
              </a:ext>
            </a:extLst>
          </p:cNvPr>
          <p:cNvSpPr/>
          <p:nvPr/>
        </p:nvSpPr>
        <p:spPr>
          <a:xfrm>
            <a:off x="1848463" y="134302"/>
            <a:ext cx="7089058" cy="1767206"/>
          </a:xfrm>
          <a:prstGeom prst="wedgeRoundRectCallout">
            <a:avLst>
              <a:gd name="adj1" fmla="val -65076"/>
              <a:gd name="adj2" fmla="val 59007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Decimals are numbers </a:t>
            </a:r>
            <a:r>
              <a:rPr lang="en-US" sz="3600" b="1" dirty="0">
                <a:solidFill>
                  <a:schemeClr val="tx1"/>
                </a:solidFill>
              </a:rPr>
              <a:t>between whole numbers</a:t>
            </a:r>
            <a:endParaRPr lang="en-GB" dirty="0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6DCC76D-1702-7B42-12D3-A6B84DA8C895}"/>
              </a:ext>
            </a:extLst>
          </p:cNvPr>
          <p:cNvGrpSpPr/>
          <p:nvPr/>
        </p:nvGrpSpPr>
        <p:grpSpPr>
          <a:xfrm>
            <a:off x="789553" y="3372799"/>
            <a:ext cx="8354447" cy="2786590"/>
            <a:chOff x="583074" y="1971734"/>
            <a:chExt cx="8354447" cy="278659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B9F7941-61F6-E767-9874-DA118BC311C5}"/>
                </a:ext>
              </a:extLst>
            </p:cNvPr>
            <p:cNvSpPr txBox="1"/>
            <p:nvPr/>
          </p:nvSpPr>
          <p:spPr>
            <a:xfrm>
              <a:off x="6464709" y="3011086"/>
              <a:ext cx="247281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dirty="0"/>
                <a:t>= 0.01 </a:t>
              </a:r>
              <a:endParaRPr lang="en-GB" sz="40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EDD5161-48F9-1CD1-68E6-51E272DF252D}"/>
                </a:ext>
              </a:extLst>
            </p:cNvPr>
            <p:cNvSpPr txBox="1"/>
            <p:nvPr/>
          </p:nvSpPr>
          <p:spPr>
            <a:xfrm>
              <a:off x="2748121" y="3011086"/>
              <a:ext cx="247281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4000" dirty="0"/>
                <a:t>=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BC9C41F-2005-F64B-C4F3-3D3158B19E7F}"/>
                </a:ext>
              </a:extLst>
            </p:cNvPr>
            <p:cNvGrpSpPr/>
            <p:nvPr/>
          </p:nvGrpSpPr>
          <p:grpSpPr>
            <a:xfrm>
              <a:off x="583074" y="1971734"/>
              <a:ext cx="2838552" cy="2786590"/>
              <a:chOff x="3344426" y="2106628"/>
              <a:chExt cx="1515616" cy="1515684"/>
            </a:xfrm>
            <a:solidFill>
              <a:schemeClr val="bg1"/>
            </a:solidFill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F6636D5A-9C1D-4038-9E9C-B1010EFB68C0}"/>
                  </a:ext>
                </a:extLst>
              </p:cNvPr>
              <p:cNvGrpSpPr/>
              <p:nvPr/>
            </p:nvGrpSpPr>
            <p:grpSpPr>
              <a:xfrm>
                <a:off x="3344426" y="2106696"/>
                <a:ext cx="144016" cy="1515616"/>
                <a:chOff x="1547664" y="980728"/>
                <a:chExt cx="144016" cy="1515616"/>
              </a:xfrm>
              <a:grpFill/>
            </p:grpSpPr>
            <p:sp>
              <p:nvSpPr>
                <p:cNvPr id="244" name="Rectangle 243">
                  <a:extLst>
                    <a:ext uri="{FF2B5EF4-FFF2-40B4-BE49-F238E27FC236}">
                      <a16:creationId xmlns:a16="http://schemas.microsoft.com/office/drawing/2014/main" id="{E4C74D87-59A0-9476-7774-55CEE11CDC7C}"/>
                    </a:ext>
                  </a:extLst>
                </p:cNvPr>
                <p:cNvSpPr/>
                <p:nvPr/>
              </p:nvSpPr>
              <p:spPr>
                <a:xfrm>
                  <a:off x="1547664" y="980728"/>
                  <a:ext cx="144016" cy="144016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 dirty="0"/>
                </a:p>
              </p:txBody>
            </p:sp>
            <p:sp>
              <p:nvSpPr>
                <p:cNvPr id="245" name="Rectangle 244">
                  <a:extLst>
                    <a:ext uri="{FF2B5EF4-FFF2-40B4-BE49-F238E27FC236}">
                      <a16:creationId xmlns:a16="http://schemas.microsoft.com/office/drawing/2014/main" id="{2CD08210-2F75-7F9F-418D-C36A98C70AAD}"/>
                    </a:ext>
                  </a:extLst>
                </p:cNvPr>
                <p:cNvSpPr/>
                <p:nvPr/>
              </p:nvSpPr>
              <p:spPr>
                <a:xfrm>
                  <a:off x="1547664" y="11331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46" name="Rectangle 245">
                  <a:extLst>
                    <a:ext uri="{FF2B5EF4-FFF2-40B4-BE49-F238E27FC236}">
                      <a16:creationId xmlns:a16="http://schemas.microsoft.com/office/drawing/2014/main" id="{73C1E978-7359-F088-0C5D-BD59135C5FBA}"/>
                    </a:ext>
                  </a:extLst>
                </p:cNvPr>
                <p:cNvSpPr/>
                <p:nvPr/>
              </p:nvSpPr>
              <p:spPr>
                <a:xfrm>
                  <a:off x="1547664" y="12855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47" name="Rectangle 246">
                  <a:extLst>
                    <a:ext uri="{FF2B5EF4-FFF2-40B4-BE49-F238E27FC236}">
                      <a16:creationId xmlns:a16="http://schemas.microsoft.com/office/drawing/2014/main" id="{1865417E-FA72-0CD3-066F-3958DFDB0EE3}"/>
                    </a:ext>
                  </a:extLst>
                </p:cNvPr>
                <p:cNvSpPr/>
                <p:nvPr/>
              </p:nvSpPr>
              <p:spPr>
                <a:xfrm>
                  <a:off x="1547664" y="14379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48" name="Rectangle 247">
                  <a:extLst>
                    <a:ext uri="{FF2B5EF4-FFF2-40B4-BE49-F238E27FC236}">
                      <a16:creationId xmlns:a16="http://schemas.microsoft.com/office/drawing/2014/main" id="{58497F18-645E-1FBC-9C33-3113793049CF}"/>
                    </a:ext>
                  </a:extLst>
                </p:cNvPr>
                <p:cNvSpPr/>
                <p:nvPr/>
              </p:nvSpPr>
              <p:spPr>
                <a:xfrm>
                  <a:off x="1547664" y="15903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49" name="Rectangle 248">
                  <a:extLst>
                    <a:ext uri="{FF2B5EF4-FFF2-40B4-BE49-F238E27FC236}">
                      <a16:creationId xmlns:a16="http://schemas.microsoft.com/office/drawing/2014/main" id="{E372125D-B8D4-6C00-9564-1ACF24A68D95}"/>
                    </a:ext>
                  </a:extLst>
                </p:cNvPr>
                <p:cNvSpPr/>
                <p:nvPr/>
              </p:nvSpPr>
              <p:spPr>
                <a:xfrm>
                  <a:off x="1547664" y="17427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50" name="Rectangle 249">
                  <a:extLst>
                    <a:ext uri="{FF2B5EF4-FFF2-40B4-BE49-F238E27FC236}">
                      <a16:creationId xmlns:a16="http://schemas.microsoft.com/office/drawing/2014/main" id="{2584256D-D015-5C27-3564-BE9DB5D696A9}"/>
                    </a:ext>
                  </a:extLst>
                </p:cNvPr>
                <p:cNvSpPr/>
                <p:nvPr/>
              </p:nvSpPr>
              <p:spPr>
                <a:xfrm>
                  <a:off x="1547664" y="18951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51" name="Rectangle 250">
                  <a:extLst>
                    <a:ext uri="{FF2B5EF4-FFF2-40B4-BE49-F238E27FC236}">
                      <a16:creationId xmlns:a16="http://schemas.microsoft.com/office/drawing/2014/main" id="{1925683B-A8CF-63CF-8C7E-FDD79734D128}"/>
                    </a:ext>
                  </a:extLst>
                </p:cNvPr>
                <p:cNvSpPr/>
                <p:nvPr/>
              </p:nvSpPr>
              <p:spPr>
                <a:xfrm>
                  <a:off x="1547664" y="20475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52" name="Rectangle 251">
                  <a:extLst>
                    <a:ext uri="{FF2B5EF4-FFF2-40B4-BE49-F238E27FC236}">
                      <a16:creationId xmlns:a16="http://schemas.microsoft.com/office/drawing/2014/main" id="{ACD86323-A1C2-20E6-39F7-39B6C64B7D35}"/>
                    </a:ext>
                  </a:extLst>
                </p:cNvPr>
                <p:cNvSpPr/>
                <p:nvPr/>
              </p:nvSpPr>
              <p:spPr>
                <a:xfrm>
                  <a:off x="1547664" y="21999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53" name="Rectangle 252">
                  <a:extLst>
                    <a:ext uri="{FF2B5EF4-FFF2-40B4-BE49-F238E27FC236}">
                      <a16:creationId xmlns:a16="http://schemas.microsoft.com/office/drawing/2014/main" id="{C33E0973-B00C-1244-240F-82DA907B6EC3}"/>
                    </a:ext>
                  </a:extLst>
                </p:cNvPr>
                <p:cNvSpPr/>
                <p:nvPr/>
              </p:nvSpPr>
              <p:spPr>
                <a:xfrm>
                  <a:off x="1547664" y="23523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A85A15D-DAB2-B885-7D01-5B4C8050E61D}"/>
                  </a:ext>
                </a:extLst>
              </p:cNvPr>
              <p:cNvGrpSpPr/>
              <p:nvPr/>
            </p:nvGrpSpPr>
            <p:grpSpPr>
              <a:xfrm>
                <a:off x="3496826" y="2106628"/>
                <a:ext cx="144016" cy="1515616"/>
                <a:chOff x="1547664" y="980728"/>
                <a:chExt cx="144016" cy="1515616"/>
              </a:xfrm>
              <a:grpFill/>
            </p:grpSpPr>
            <p:sp>
              <p:nvSpPr>
                <p:cNvPr id="234" name="Rectangle 233">
                  <a:extLst>
                    <a:ext uri="{FF2B5EF4-FFF2-40B4-BE49-F238E27FC236}">
                      <a16:creationId xmlns:a16="http://schemas.microsoft.com/office/drawing/2014/main" id="{72F05133-5B43-A245-2456-95034CA166BC}"/>
                    </a:ext>
                  </a:extLst>
                </p:cNvPr>
                <p:cNvSpPr/>
                <p:nvPr/>
              </p:nvSpPr>
              <p:spPr>
                <a:xfrm>
                  <a:off x="1547664" y="9807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35" name="Rectangle 234">
                  <a:extLst>
                    <a:ext uri="{FF2B5EF4-FFF2-40B4-BE49-F238E27FC236}">
                      <a16:creationId xmlns:a16="http://schemas.microsoft.com/office/drawing/2014/main" id="{64E3A27B-7BE9-B750-6EAC-ECD606E48F23}"/>
                    </a:ext>
                  </a:extLst>
                </p:cNvPr>
                <p:cNvSpPr/>
                <p:nvPr/>
              </p:nvSpPr>
              <p:spPr>
                <a:xfrm>
                  <a:off x="1547664" y="11331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36" name="Rectangle 235">
                  <a:extLst>
                    <a:ext uri="{FF2B5EF4-FFF2-40B4-BE49-F238E27FC236}">
                      <a16:creationId xmlns:a16="http://schemas.microsoft.com/office/drawing/2014/main" id="{7B39B359-AA28-DC0B-9133-5543EA5DB8C3}"/>
                    </a:ext>
                  </a:extLst>
                </p:cNvPr>
                <p:cNvSpPr/>
                <p:nvPr/>
              </p:nvSpPr>
              <p:spPr>
                <a:xfrm>
                  <a:off x="1547664" y="12855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37" name="Rectangle 236">
                  <a:extLst>
                    <a:ext uri="{FF2B5EF4-FFF2-40B4-BE49-F238E27FC236}">
                      <a16:creationId xmlns:a16="http://schemas.microsoft.com/office/drawing/2014/main" id="{AE488137-FF2D-5224-A2D6-7AA79EFFE986}"/>
                    </a:ext>
                  </a:extLst>
                </p:cNvPr>
                <p:cNvSpPr/>
                <p:nvPr/>
              </p:nvSpPr>
              <p:spPr>
                <a:xfrm>
                  <a:off x="1547664" y="14379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38" name="Rectangle 237">
                  <a:extLst>
                    <a:ext uri="{FF2B5EF4-FFF2-40B4-BE49-F238E27FC236}">
                      <a16:creationId xmlns:a16="http://schemas.microsoft.com/office/drawing/2014/main" id="{5F3480D9-24AB-8BA4-18D1-E8982ACE2436}"/>
                    </a:ext>
                  </a:extLst>
                </p:cNvPr>
                <p:cNvSpPr/>
                <p:nvPr/>
              </p:nvSpPr>
              <p:spPr>
                <a:xfrm>
                  <a:off x="1547664" y="15903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39" name="Rectangle 238">
                  <a:extLst>
                    <a:ext uri="{FF2B5EF4-FFF2-40B4-BE49-F238E27FC236}">
                      <a16:creationId xmlns:a16="http://schemas.microsoft.com/office/drawing/2014/main" id="{4750298D-6BC9-D048-6FCD-527909F87BC8}"/>
                    </a:ext>
                  </a:extLst>
                </p:cNvPr>
                <p:cNvSpPr/>
                <p:nvPr/>
              </p:nvSpPr>
              <p:spPr>
                <a:xfrm>
                  <a:off x="1547664" y="17427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40" name="Rectangle 239">
                  <a:extLst>
                    <a:ext uri="{FF2B5EF4-FFF2-40B4-BE49-F238E27FC236}">
                      <a16:creationId xmlns:a16="http://schemas.microsoft.com/office/drawing/2014/main" id="{EDF8FBCB-A8D8-C89D-260D-8BDD62F2431F}"/>
                    </a:ext>
                  </a:extLst>
                </p:cNvPr>
                <p:cNvSpPr/>
                <p:nvPr/>
              </p:nvSpPr>
              <p:spPr>
                <a:xfrm>
                  <a:off x="1547664" y="18951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41" name="Rectangle 240">
                  <a:extLst>
                    <a:ext uri="{FF2B5EF4-FFF2-40B4-BE49-F238E27FC236}">
                      <a16:creationId xmlns:a16="http://schemas.microsoft.com/office/drawing/2014/main" id="{8C687AA6-3ABE-045B-E4C6-307E052E708E}"/>
                    </a:ext>
                  </a:extLst>
                </p:cNvPr>
                <p:cNvSpPr/>
                <p:nvPr/>
              </p:nvSpPr>
              <p:spPr>
                <a:xfrm>
                  <a:off x="1547664" y="20475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42" name="Rectangle 241">
                  <a:extLst>
                    <a:ext uri="{FF2B5EF4-FFF2-40B4-BE49-F238E27FC236}">
                      <a16:creationId xmlns:a16="http://schemas.microsoft.com/office/drawing/2014/main" id="{D651C59D-B617-941D-44E5-D4D2F0809EAE}"/>
                    </a:ext>
                  </a:extLst>
                </p:cNvPr>
                <p:cNvSpPr/>
                <p:nvPr/>
              </p:nvSpPr>
              <p:spPr>
                <a:xfrm>
                  <a:off x="1547664" y="21999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43" name="Rectangle 242">
                  <a:extLst>
                    <a:ext uri="{FF2B5EF4-FFF2-40B4-BE49-F238E27FC236}">
                      <a16:creationId xmlns:a16="http://schemas.microsoft.com/office/drawing/2014/main" id="{9557770B-19F6-DE34-CAB3-63172184B098}"/>
                    </a:ext>
                  </a:extLst>
                </p:cNvPr>
                <p:cNvSpPr/>
                <p:nvPr/>
              </p:nvSpPr>
              <p:spPr>
                <a:xfrm>
                  <a:off x="1547664" y="23523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BD0ECBFF-5E97-CB7E-DEF0-905C583E206D}"/>
                  </a:ext>
                </a:extLst>
              </p:cNvPr>
              <p:cNvGrpSpPr/>
              <p:nvPr/>
            </p:nvGrpSpPr>
            <p:grpSpPr>
              <a:xfrm>
                <a:off x="3649226" y="2106628"/>
                <a:ext cx="144016" cy="1515616"/>
                <a:chOff x="1547664" y="980728"/>
                <a:chExt cx="144016" cy="1515616"/>
              </a:xfrm>
              <a:grpFill/>
            </p:grpSpPr>
            <p:sp>
              <p:nvSpPr>
                <p:cNvPr id="224" name="Rectangle 223">
                  <a:extLst>
                    <a:ext uri="{FF2B5EF4-FFF2-40B4-BE49-F238E27FC236}">
                      <a16:creationId xmlns:a16="http://schemas.microsoft.com/office/drawing/2014/main" id="{A8D10A2F-DBEE-4E5C-8493-53C40B224870}"/>
                    </a:ext>
                  </a:extLst>
                </p:cNvPr>
                <p:cNvSpPr/>
                <p:nvPr/>
              </p:nvSpPr>
              <p:spPr>
                <a:xfrm>
                  <a:off x="1547664" y="9807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25" name="Rectangle 224">
                  <a:extLst>
                    <a:ext uri="{FF2B5EF4-FFF2-40B4-BE49-F238E27FC236}">
                      <a16:creationId xmlns:a16="http://schemas.microsoft.com/office/drawing/2014/main" id="{DA32A427-F40C-0EE6-B0D0-9995843AF792}"/>
                    </a:ext>
                  </a:extLst>
                </p:cNvPr>
                <p:cNvSpPr/>
                <p:nvPr/>
              </p:nvSpPr>
              <p:spPr>
                <a:xfrm>
                  <a:off x="1547664" y="11331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26" name="Rectangle 225">
                  <a:extLst>
                    <a:ext uri="{FF2B5EF4-FFF2-40B4-BE49-F238E27FC236}">
                      <a16:creationId xmlns:a16="http://schemas.microsoft.com/office/drawing/2014/main" id="{271AFA42-0495-A6C3-E07E-5AF25BE47304}"/>
                    </a:ext>
                  </a:extLst>
                </p:cNvPr>
                <p:cNvSpPr/>
                <p:nvPr/>
              </p:nvSpPr>
              <p:spPr>
                <a:xfrm>
                  <a:off x="1547664" y="12855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27" name="Rectangle 226">
                  <a:extLst>
                    <a:ext uri="{FF2B5EF4-FFF2-40B4-BE49-F238E27FC236}">
                      <a16:creationId xmlns:a16="http://schemas.microsoft.com/office/drawing/2014/main" id="{F26ADD43-53D2-0B67-E504-D4EF805B7FFA}"/>
                    </a:ext>
                  </a:extLst>
                </p:cNvPr>
                <p:cNvSpPr/>
                <p:nvPr/>
              </p:nvSpPr>
              <p:spPr>
                <a:xfrm>
                  <a:off x="1547664" y="14379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28" name="Rectangle 227">
                  <a:extLst>
                    <a:ext uri="{FF2B5EF4-FFF2-40B4-BE49-F238E27FC236}">
                      <a16:creationId xmlns:a16="http://schemas.microsoft.com/office/drawing/2014/main" id="{C04B662D-4D4D-20AA-CEB7-9A8715C1647F}"/>
                    </a:ext>
                  </a:extLst>
                </p:cNvPr>
                <p:cNvSpPr/>
                <p:nvPr/>
              </p:nvSpPr>
              <p:spPr>
                <a:xfrm>
                  <a:off x="1547664" y="15903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29" name="Rectangle 228">
                  <a:extLst>
                    <a:ext uri="{FF2B5EF4-FFF2-40B4-BE49-F238E27FC236}">
                      <a16:creationId xmlns:a16="http://schemas.microsoft.com/office/drawing/2014/main" id="{D69B2E5D-4910-3BFB-919B-7A66369EE4AE}"/>
                    </a:ext>
                  </a:extLst>
                </p:cNvPr>
                <p:cNvSpPr/>
                <p:nvPr/>
              </p:nvSpPr>
              <p:spPr>
                <a:xfrm>
                  <a:off x="1547664" y="17427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30" name="Rectangle 229">
                  <a:extLst>
                    <a:ext uri="{FF2B5EF4-FFF2-40B4-BE49-F238E27FC236}">
                      <a16:creationId xmlns:a16="http://schemas.microsoft.com/office/drawing/2014/main" id="{09774E3F-E02C-7F59-3E03-EF9F3AA923A6}"/>
                    </a:ext>
                  </a:extLst>
                </p:cNvPr>
                <p:cNvSpPr/>
                <p:nvPr/>
              </p:nvSpPr>
              <p:spPr>
                <a:xfrm>
                  <a:off x="1547664" y="18951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31" name="Rectangle 230">
                  <a:extLst>
                    <a:ext uri="{FF2B5EF4-FFF2-40B4-BE49-F238E27FC236}">
                      <a16:creationId xmlns:a16="http://schemas.microsoft.com/office/drawing/2014/main" id="{C6715DCF-D808-152D-CD0F-790D4D04ECBE}"/>
                    </a:ext>
                  </a:extLst>
                </p:cNvPr>
                <p:cNvSpPr/>
                <p:nvPr/>
              </p:nvSpPr>
              <p:spPr>
                <a:xfrm>
                  <a:off x="1547664" y="20475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32" name="Rectangle 231">
                  <a:extLst>
                    <a:ext uri="{FF2B5EF4-FFF2-40B4-BE49-F238E27FC236}">
                      <a16:creationId xmlns:a16="http://schemas.microsoft.com/office/drawing/2014/main" id="{E36FFDF1-2947-286B-CB4A-D51B8A9A190F}"/>
                    </a:ext>
                  </a:extLst>
                </p:cNvPr>
                <p:cNvSpPr/>
                <p:nvPr/>
              </p:nvSpPr>
              <p:spPr>
                <a:xfrm>
                  <a:off x="1547664" y="21999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33" name="Rectangle 232">
                  <a:extLst>
                    <a:ext uri="{FF2B5EF4-FFF2-40B4-BE49-F238E27FC236}">
                      <a16:creationId xmlns:a16="http://schemas.microsoft.com/office/drawing/2014/main" id="{A1E90DC5-0082-4BED-63DD-E5AC26E88FB0}"/>
                    </a:ext>
                  </a:extLst>
                </p:cNvPr>
                <p:cNvSpPr/>
                <p:nvPr/>
              </p:nvSpPr>
              <p:spPr>
                <a:xfrm>
                  <a:off x="1547664" y="23523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2759370B-5F00-5704-E440-FFE33D6CFFC8}"/>
                  </a:ext>
                </a:extLst>
              </p:cNvPr>
              <p:cNvGrpSpPr/>
              <p:nvPr/>
            </p:nvGrpSpPr>
            <p:grpSpPr>
              <a:xfrm>
                <a:off x="3801626" y="2106628"/>
                <a:ext cx="144016" cy="1515616"/>
                <a:chOff x="1547664" y="980728"/>
                <a:chExt cx="144016" cy="1515616"/>
              </a:xfrm>
              <a:grpFill/>
            </p:grpSpPr>
            <p:sp>
              <p:nvSpPr>
                <p:cNvPr id="214" name="Rectangle 213">
                  <a:extLst>
                    <a:ext uri="{FF2B5EF4-FFF2-40B4-BE49-F238E27FC236}">
                      <a16:creationId xmlns:a16="http://schemas.microsoft.com/office/drawing/2014/main" id="{69930660-0E0B-E500-615B-846D14EE603B}"/>
                    </a:ext>
                  </a:extLst>
                </p:cNvPr>
                <p:cNvSpPr/>
                <p:nvPr/>
              </p:nvSpPr>
              <p:spPr>
                <a:xfrm>
                  <a:off x="1547664" y="9807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15" name="Rectangle 214">
                  <a:extLst>
                    <a:ext uri="{FF2B5EF4-FFF2-40B4-BE49-F238E27FC236}">
                      <a16:creationId xmlns:a16="http://schemas.microsoft.com/office/drawing/2014/main" id="{CBBBB47A-94B8-F07A-F409-1EA9A096B381}"/>
                    </a:ext>
                  </a:extLst>
                </p:cNvPr>
                <p:cNvSpPr/>
                <p:nvPr/>
              </p:nvSpPr>
              <p:spPr>
                <a:xfrm>
                  <a:off x="1547664" y="11331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16" name="Rectangle 215">
                  <a:extLst>
                    <a:ext uri="{FF2B5EF4-FFF2-40B4-BE49-F238E27FC236}">
                      <a16:creationId xmlns:a16="http://schemas.microsoft.com/office/drawing/2014/main" id="{79C18824-4B71-75C3-D24A-0117655902D6}"/>
                    </a:ext>
                  </a:extLst>
                </p:cNvPr>
                <p:cNvSpPr/>
                <p:nvPr/>
              </p:nvSpPr>
              <p:spPr>
                <a:xfrm>
                  <a:off x="1547664" y="12855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17" name="Rectangle 216">
                  <a:extLst>
                    <a:ext uri="{FF2B5EF4-FFF2-40B4-BE49-F238E27FC236}">
                      <a16:creationId xmlns:a16="http://schemas.microsoft.com/office/drawing/2014/main" id="{DA3E2075-9A02-1491-30D5-5ADA61BDC5F9}"/>
                    </a:ext>
                  </a:extLst>
                </p:cNvPr>
                <p:cNvSpPr/>
                <p:nvPr/>
              </p:nvSpPr>
              <p:spPr>
                <a:xfrm>
                  <a:off x="1547664" y="14379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18" name="Rectangle 217">
                  <a:extLst>
                    <a:ext uri="{FF2B5EF4-FFF2-40B4-BE49-F238E27FC236}">
                      <a16:creationId xmlns:a16="http://schemas.microsoft.com/office/drawing/2014/main" id="{F263458F-747B-3B20-E59E-3C2FF700AFD8}"/>
                    </a:ext>
                  </a:extLst>
                </p:cNvPr>
                <p:cNvSpPr/>
                <p:nvPr/>
              </p:nvSpPr>
              <p:spPr>
                <a:xfrm>
                  <a:off x="1547664" y="15903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19" name="Rectangle 218">
                  <a:extLst>
                    <a:ext uri="{FF2B5EF4-FFF2-40B4-BE49-F238E27FC236}">
                      <a16:creationId xmlns:a16="http://schemas.microsoft.com/office/drawing/2014/main" id="{8D404CE6-FD1D-A5D9-3E42-34E8403FC866}"/>
                    </a:ext>
                  </a:extLst>
                </p:cNvPr>
                <p:cNvSpPr/>
                <p:nvPr/>
              </p:nvSpPr>
              <p:spPr>
                <a:xfrm>
                  <a:off x="1547664" y="17427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20" name="Rectangle 219">
                  <a:extLst>
                    <a:ext uri="{FF2B5EF4-FFF2-40B4-BE49-F238E27FC236}">
                      <a16:creationId xmlns:a16="http://schemas.microsoft.com/office/drawing/2014/main" id="{E272CCBA-8694-DC6C-BB0F-25519ADD9D17}"/>
                    </a:ext>
                  </a:extLst>
                </p:cNvPr>
                <p:cNvSpPr/>
                <p:nvPr/>
              </p:nvSpPr>
              <p:spPr>
                <a:xfrm>
                  <a:off x="1547664" y="18951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21" name="Rectangle 220">
                  <a:extLst>
                    <a:ext uri="{FF2B5EF4-FFF2-40B4-BE49-F238E27FC236}">
                      <a16:creationId xmlns:a16="http://schemas.microsoft.com/office/drawing/2014/main" id="{0CD4D5A5-EAD6-C8A7-9033-B4D06DFB8543}"/>
                    </a:ext>
                  </a:extLst>
                </p:cNvPr>
                <p:cNvSpPr/>
                <p:nvPr/>
              </p:nvSpPr>
              <p:spPr>
                <a:xfrm>
                  <a:off x="1547664" y="20475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22" name="Rectangle 221">
                  <a:extLst>
                    <a:ext uri="{FF2B5EF4-FFF2-40B4-BE49-F238E27FC236}">
                      <a16:creationId xmlns:a16="http://schemas.microsoft.com/office/drawing/2014/main" id="{9FB851C9-59EB-E9DC-1699-B85475DB2860}"/>
                    </a:ext>
                  </a:extLst>
                </p:cNvPr>
                <p:cNvSpPr/>
                <p:nvPr/>
              </p:nvSpPr>
              <p:spPr>
                <a:xfrm>
                  <a:off x="1547664" y="21999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23" name="Rectangle 222">
                  <a:extLst>
                    <a:ext uri="{FF2B5EF4-FFF2-40B4-BE49-F238E27FC236}">
                      <a16:creationId xmlns:a16="http://schemas.microsoft.com/office/drawing/2014/main" id="{54107ED1-8787-AEA8-D943-C8533091A76F}"/>
                    </a:ext>
                  </a:extLst>
                </p:cNvPr>
                <p:cNvSpPr/>
                <p:nvPr/>
              </p:nvSpPr>
              <p:spPr>
                <a:xfrm>
                  <a:off x="1547664" y="23523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BD059D9E-A47E-61D9-B9A5-EA0B90B7038E}"/>
                  </a:ext>
                </a:extLst>
              </p:cNvPr>
              <p:cNvGrpSpPr/>
              <p:nvPr/>
            </p:nvGrpSpPr>
            <p:grpSpPr>
              <a:xfrm>
                <a:off x="3954026" y="2106628"/>
                <a:ext cx="144016" cy="1515616"/>
                <a:chOff x="1547664" y="980728"/>
                <a:chExt cx="144016" cy="1515616"/>
              </a:xfrm>
              <a:grpFill/>
            </p:grpSpPr>
            <p:sp>
              <p:nvSpPr>
                <p:cNvPr id="204" name="Rectangle 203">
                  <a:extLst>
                    <a:ext uri="{FF2B5EF4-FFF2-40B4-BE49-F238E27FC236}">
                      <a16:creationId xmlns:a16="http://schemas.microsoft.com/office/drawing/2014/main" id="{AD8460C1-0203-70BE-37EA-4D58AD902C3F}"/>
                    </a:ext>
                  </a:extLst>
                </p:cNvPr>
                <p:cNvSpPr/>
                <p:nvPr/>
              </p:nvSpPr>
              <p:spPr>
                <a:xfrm>
                  <a:off x="1547664" y="9807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2B44A1BA-D82F-2263-7186-B4E60C223820}"/>
                    </a:ext>
                  </a:extLst>
                </p:cNvPr>
                <p:cNvSpPr/>
                <p:nvPr/>
              </p:nvSpPr>
              <p:spPr>
                <a:xfrm>
                  <a:off x="1547664" y="11331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06" name="Rectangle 205">
                  <a:extLst>
                    <a:ext uri="{FF2B5EF4-FFF2-40B4-BE49-F238E27FC236}">
                      <a16:creationId xmlns:a16="http://schemas.microsoft.com/office/drawing/2014/main" id="{4B6B5595-8B51-77DC-B1CA-B98A3E63F5A1}"/>
                    </a:ext>
                  </a:extLst>
                </p:cNvPr>
                <p:cNvSpPr/>
                <p:nvPr/>
              </p:nvSpPr>
              <p:spPr>
                <a:xfrm>
                  <a:off x="1547664" y="12855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07" name="Rectangle 206">
                  <a:extLst>
                    <a:ext uri="{FF2B5EF4-FFF2-40B4-BE49-F238E27FC236}">
                      <a16:creationId xmlns:a16="http://schemas.microsoft.com/office/drawing/2014/main" id="{685A8546-3011-A108-CF5A-6068DBF768C3}"/>
                    </a:ext>
                  </a:extLst>
                </p:cNvPr>
                <p:cNvSpPr/>
                <p:nvPr/>
              </p:nvSpPr>
              <p:spPr>
                <a:xfrm>
                  <a:off x="1547664" y="14379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08" name="Rectangle 207">
                  <a:extLst>
                    <a:ext uri="{FF2B5EF4-FFF2-40B4-BE49-F238E27FC236}">
                      <a16:creationId xmlns:a16="http://schemas.microsoft.com/office/drawing/2014/main" id="{D8FA1A40-7B15-18EE-1C62-67BC62DB83CE}"/>
                    </a:ext>
                  </a:extLst>
                </p:cNvPr>
                <p:cNvSpPr/>
                <p:nvPr/>
              </p:nvSpPr>
              <p:spPr>
                <a:xfrm>
                  <a:off x="1547664" y="15903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09" name="Rectangle 208">
                  <a:extLst>
                    <a:ext uri="{FF2B5EF4-FFF2-40B4-BE49-F238E27FC236}">
                      <a16:creationId xmlns:a16="http://schemas.microsoft.com/office/drawing/2014/main" id="{29D0EDA7-4231-EE1A-D4D3-3CD48E49426A}"/>
                    </a:ext>
                  </a:extLst>
                </p:cNvPr>
                <p:cNvSpPr/>
                <p:nvPr/>
              </p:nvSpPr>
              <p:spPr>
                <a:xfrm>
                  <a:off x="1547664" y="17427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10" name="Rectangle 209">
                  <a:extLst>
                    <a:ext uri="{FF2B5EF4-FFF2-40B4-BE49-F238E27FC236}">
                      <a16:creationId xmlns:a16="http://schemas.microsoft.com/office/drawing/2014/main" id="{2CB23EA1-FA16-5124-89F2-4A38A35F704F}"/>
                    </a:ext>
                  </a:extLst>
                </p:cNvPr>
                <p:cNvSpPr/>
                <p:nvPr/>
              </p:nvSpPr>
              <p:spPr>
                <a:xfrm>
                  <a:off x="1547664" y="18951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11" name="Rectangle 210">
                  <a:extLst>
                    <a:ext uri="{FF2B5EF4-FFF2-40B4-BE49-F238E27FC236}">
                      <a16:creationId xmlns:a16="http://schemas.microsoft.com/office/drawing/2014/main" id="{114620C1-E625-2AAC-DD82-246251E60256}"/>
                    </a:ext>
                  </a:extLst>
                </p:cNvPr>
                <p:cNvSpPr/>
                <p:nvPr/>
              </p:nvSpPr>
              <p:spPr>
                <a:xfrm>
                  <a:off x="1547664" y="20475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12" name="Rectangle 211">
                  <a:extLst>
                    <a:ext uri="{FF2B5EF4-FFF2-40B4-BE49-F238E27FC236}">
                      <a16:creationId xmlns:a16="http://schemas.microsoft.com/office/drawing/2014/main" id="{42DCB38D-3ED2-757D-6B92-1A2EAE5A8DC1}"/>
                    </a:ext>
                  </a:extLst>
                </p:cNvPr>
                <p:cNvSpPr/>
                <p:nvPr/>
              </p:nvSpPr>
              <p:spPr>
                <a:xfrm>
                  <a:off x="1547664" y="21999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13" name="Rectangle 212">
                  <a:extLst>
                    <a:ext uri="{FF2B5EF4-FFF2-40B4-BE49-F238E27FC236}">
                      <a16:creationId xmlns:a16="http://schemas.microsoft.com/office/drawing/2014/main" id="{3CDCD3D7-827E-874D-2C03-50E3643A1718}"/>
                    </a:ext>
                  </a:extLst>
                </p:cNvPr>
                <p:cNvSpPr/>
                <p:nvPr/>
              </p:nvSpPr>
              <p:spPr>
                <a:xfrm>
                  <a:off x="1547664" y="23523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4F59C60D-CC3C-2B0D-278A-ADD55C2FBF18}"/>
                  </a:ext>
                </a:extLst>
              </p:cNvPr>
              <p:cNvGrpSpPr/>
              <p:nvPr/>
            </p:nvGrpSpPr>
            <p:grpSpPr>
              <a:xfrm>
                <a:off x="4106426" y="2106628"/>
                <a:ext cx="144016" cy="1515616"/>
                <a:chOff x="1547664" y="980728"/>
                <a:chExt cx="144016" cy="1515616"/>
              </a:xfrm>
              <a:grpFill/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31777EA3-547E-422B-1BCF-AA65C5970414}"/>
                    </a:ext>
                  </a:extLst>
                </p:cNvPr>
                <p:cNvSpPr/>
                <p:nvPr/>
              </p:nvSpPr>
              <p:spPr>
                <a:xfrm>
                  <a:off x="1547664" y="9807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9C0A82BC-344C-94E8-F833-7A97A9AB3D38}"/>
                    </a:ext>
                  </a:extLst>
                </p:cNvPr>
                <p:cNvSpPr/>
                <p:nvPr/>
              </p:nvSpPr>
              <p:spPr>
                <a:xfrm>
                  <a:off x="1547664" y="11331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BF1468B7-3F4C-0BB0-E9A0-4BFCA2AEFAEB}"/>
                    </a:ext>
                  </a:extLst>
                </p:cNvPr>
                <p:cNvSpPr/>
                <p:nvPr/>
              </p:nvSpPr>
              <p:spPr>
                <a:xfrm>
                  <a:off x="1547664" y="12855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C223F27B-1B3D-57EB-D322-47841DE10E91}"/>
                    </a:ext>
                  </a:extLst>
                </p:cNvPr>
                <p:cNvSpPr/>
                <p:nvPr/>
              </p:nvSpPr>
              <p:spPr>
                <a:xfrm>
                  <a:off x="1547664" y="14379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213A18CD-60E4-B6FC-9393-8F1F1AA9579F}"/>
                    </a:ext>
                  </a:extLst>
                </p:cNvPr>
                <p:cNvSpPr/>
                <p:nvPr/>
              </p:nvSpPr>
              <p:spPr>
                <a:xfrm>
                  <a:off x="1547664" y="15903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90BE68EF-79DB-660B-43CF-A091169A66E2}"/>
                    </a:ext>
                  </a:extLst>
                </p:cNvPr>
                <p:cNvSpPr/>
                <p:nvPr/>
              </p:nvSpPr>
              <p:spPr>
                <a:xfrm>
                  <a:off x="1547664" y="17427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C0678C43-7C88-6DD9-5B13-7A0F7654BA8F}"/>
                    </a:ext>
                  </a:extLst>
                </p:cNvPr>
                <p:cNvSpPr/>
                <p:nvPr/>
              </p:nvSpPr>
              <p:spPr>
                <a:xfrm>
                  <a:off x="1547664" y="18951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01" name="Rectangle 200">
                  <a:extLst>
                    <a:ext uri="{FF2B5EF4-FFF2-40B4-BE49-F238E27FC236}">
                      <a16:creationId xmlns:a16="http://schemas.microsoft.com/office/drawing/2014/main" id="{439C1B26-05F0-2D1E-8E49-9ACA0D13600B}"/>
                    </a:ext>
                  </a:extLst>
                </p:cNvPr>
                <p:cNvSpPr/>
                <p:nvPr/>
              </p:nvSpPr>
              <p:spPr>
                <a:xfrm>
                  <a:off x="1547664" y="20475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02" name="Rectangle 201">
                  <a:extLst>
                    <a:ext uri="{FF2B5EF4-FFF2-40B4-BE49-F238E27FC236}">
                      <a16:creationId xmlns:a16="http://schemas.microsoft.com/office/drawing/2014/main" id="{4BBCF626-679E-A461-F3C9-89AC4A10B34F}"/>
                    </a:ext>
                  </a:extLst>
                </p:cNvPr>
                <p:cNvSpPr/>
                <p:nvPr/>
              </p:nvSpPr>
              <p:spPr>
                <a:xfrm>
                  <a:off x="1547664" y="21999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E7AB0952-A444-0D5C-6788-FE4D329AC9EB}"/>
                    </a:ext>
                  </a:extLst>
                </p:cNvPr>
                <p:cNvSpPr/>
                <p:nvPr/>
              </p:nvSpPr>
              <p:spPr>
                <a:xfrm>
                  <a:off x="1547664" y="23523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A7FEF247-7864-F68E-3AAB-44E3EF2D00E3}"/>
                  </a:ext>
                </a:extLst>
              </p:cNvPr>
              <p:cNvGrpSpPr/>
              <p:nvPr/>
            </p:nvGrpSpPr>
            <p:grpSpPr>
              <a:xfrm>
                <a:off x="4258826" y="2106628"/>
                <a:ext cx="144016" cy="1515616"/>
                <a:chOff x="1547664" y="980728"/>
                <a:chExt cx="144016" cy="1515616"/>
              </a:xfrm>
              <a:grpFill/>
            </p:grpSpPr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55397E67-8F75-CCEE-48DF-E52D465F5C42}"/>
                    </a:ext>
                  </a:extLst>
                </p:cNvPr>
                <p:cNvSpPr/>
                <p:nvPr/>
              </p:nvSpPr>
              <p:spPr>
                <a:xfrm>
                  <a:off x="1547664" y="9807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A7E7E57B-7FFE-F1E2-9564-E5DB5629A6FD}"/>
                    </a:ext>
                  </a:extLst>
                </p:cNvPr>
                <p:cNvSpPr/>
                <p:nvPr/>
              </p:nvSpPr>
              <p:spPr>
                <a:xfrm>
                  <a:off x="1547664" y="11331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16F9AEBC-BE34-EF96-4DB1-5E3DA49EA4AA}"/>
                    </a:ext>
                  </a:extLst>
                </p:cNvPr>
                <p:cNvSpPr/>
                <p:nvPr/>
              </p:nvSpPr>
              <p:spPr>
                <a:xfrm>
                  <a:off x="1547664" y="12855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2417363B-02C5-CA09-D7DD-7C5F7262E9F3}"/>
                    </a:ext>
                  </a:extLst>
                </p:cNvPr>
                <p:cNvSpPr/>
                <p:nvPr/>
              </p:nvSpPr>
              <p:spPr>
                <a:xfrm>
                  <a:off x="1547664" y="14379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F012EF72-6F60-70EB-1219-EDEF5D5B83D8}"/>
                    </a:ext>
                  </a:extLst>
                </p:cNvPr>
                <p:cNvSpPr/>
                <p:nvPr/>
              </p:nvSpPr>
              <p:spPr>
                <a:xfrm>
                  <a:off x="1547664" y="15903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7D9A854A-E389-34E0-F7B2-8EF3EA0DB158}"/>
                    </a:ext>
                  </a:extLst>
                </p:cNvPr>
                <p:cNvSpPr/>
                <p:nvPr/>
              </p:nvSpPr>
              <p:spPr>
                <a:xfrm>
                  <a:off x="1547664" y="17427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02D55163-4A2E-BD85-B96E-CDF454411D9B}"/>
                    </a:ext>
                  </a:extLst>
                </p:cNvPr>
                <p:cNvSpPr/>
                <p:nvPr/>
              </p:nvSpPr>
              <p:spPr>
                <a:xfrm>
                  <a:off x="1547664" y="18951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AD7C25CE-965E-592D-7F0F-742047DAFF4E}"/>
                    </a:ext>
                  </a:extLst>
                </p:cNvPr>
                <p:cNvSpPr/>
                <p:nvPr/>
              </p:nvSpPr>
              <p:spPr>
                <a:xfrm>
                  <a:off x="1547664" y="20475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1A1312D9-2575-D260-473F-1A163478006E}"/>
                    </a:ext>
                  </a:extLst>
                </p:cNvPr>
                <p:cNvSpPr/>
                <p:nvPr/>
              </p:nvSpPr>
              <p:spPr>
                <a:xfrm>
                  <a:off x="1547664" y="21999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FB2A9D05-0269-AE61-6B1E-744EA1E5C6B5}"/>
                    </a:ext>
                  </a:extLst>
                </p:cNvPr>
                <p:cNvSpPr/>
                <p:nvPr/>
              </p:nvSpPr>
              <p:spPr>
                <a:xfrm>
                  <a:off x="1547664" y="23523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2A2D91D6-53EA-48CA-CF04-311E0C2B88AA}"/>
                  </a:ext>
                </a:extLst>
              </p:cNvPr>
              <p:cNvGrpSpPr/>
              <p:nvPr/>
            </p:nvGrpSpPr>
            <p:grpSpPr>
              <a:xfrm>
                <a:off x="4411226" y="2106628"/>
                <a:ext cx="144016" cy="1515616"/>
                <a:chOff x="1547664" y="980728"/>
                <a:chExt cx="144016" cy="1515616"/>
              </a:xfrm>
              <a:grpFill/>
            </p:grpSpPr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FE4CEAC0-C97C-CA71-DE10-70DD060B9E82}"/>
                    </a:ext>
                  </a:extLst>
                </p:cNvPr>
                <p:cNvSpPr/>
                <p:nvPr/>
              </p:nvSpPr>
              <p:spPr>
                <a:xfrm>
                  <a:off x="1547664" y="9807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A9612F66-DEFB-F62C-2CE8-DD174D8FF673}"/>
                    </a:ext>
                  </a:extLst>
                </p:cNvPr>
                <p:cNvSpPr/>
                <p:nvPr/>
              </p:nvSpPr>
              <p:spPr>
                <a:xfrm>
                  <a:off x="1547664" y="11331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24F528E9-525A-CD10-7B7F-B4AC88FF382C}"/>
                    </a:ext>
                  </a:extLst>
                </p:cNvPr>
                <p:cNvSpPr/>
                <p:nvPr/>
              </p:nvSpPr>
              <p:spPr>
                <a:xfrm>
                  <a:off x="1547664" y="12855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5342EBE2-5034-11C8-DC5F-517EE43358A4}"/>
                    </a:ext>
                  </a:extLst>
                </p:cNvPr>
                <p:cNvSpPr/>
                <p:nvPr/>
              </p:nvSpPr>
              <p:spPr>
                <a:xfrm>
                  <a:off x="1547664" y="14379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DBCDB489-94BA-3B5F-688D-C8BC36C842B4}"/>
                    </a:ext>
                  </a:extLst>
                </p:cNvPr>
                <p:cNvSpPr/>
                <p:nvPr/>
              </p:nvSpPr>
              <p:spPr>
                <a:xfrm>
                  <a:off x="1547664" y="15903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78944832-0CCE-D4A9-5F6A-6ECDB5F66AC1}"/>
                    </a:ext>
                  </a:extLst>
                </p:cNvPr>
                <p:cNvSpPr/>
                <p:nvPr/>
              </p:nvSpPr>
              <p:spPr>
                <a:xfrm>
                  <a:off x="1547664" y="17427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DE17F727-AB94-78EE-BD53-E93159876CCB}"/>
                    </a:ext>
                  </a:extLst>
                </p:cNvPr>
                <p:cNvSpPr/>
                <p:nvPr/>
              </p:nvSpPr>
              <p:spPr>
                <a:xfrm>
                  <a:off x="1547664" y="18951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B955A587-C48D-9FBF-983D-5B3EB6AE0163}"/>
                    </a:ext>
                  </a:extLst>
                </p:cNvPr>
                <p:cNvSpPr/>
                <p:nvPr/>
              </p:nvSpPr>
              <p:spPr>
                <a:xfrm>
                  <a:off x="1547664" y="20475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F3ED2858-F47E-1F32-AC09-E25368796079}"/>
                    </a:ext>
                  </a:extLst>
                </p:cNvPr>
                <p:cNvSpPr/>
                <p:nvPr/>
              </p:nvSpPr>
              <p:spPr>
                <a:xfrm>
                  <a:off x="1547664" y="21999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6EAEE71F-DEAB-2153-2D1B-FA61A4546810}"/>
                    </a:ext>
                  </a:extLst>
                </p:cNvPr>
                <p:cNvSpPr/>
                <p:nvPr/>
              </p:nvSpPr>
              <p:spPr>
                <a:xfrm>
                  <a:off x="1547664" y="23523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E05006A7-7CAE-FD57-AE72-D365A8207586}"/>
                  </a:ext>
                </a:extLst>
              </p:cNvPr>
              <p:cNvGrpSpPr/>
              <p:nvPr/>
            </p:nvGrpSpPr>
            <p:grpSpPr>
              <a:xfrm>
                <a:off x="4563626" y="2106628"/>
                <a:ext cx="144016" cy="1515616"/>
                <a:chOff x="1547664" y="980728"/>
                <a:chExt cx="144016" cy="1515616"/>
              </a:xfrm>
              <a:grpFill/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FD0EE2CD-F058-438A-7320-3ACE1D903EC3}"/>
                    </a:ext>
                  </a:extLst>
                </p:cNvPr>
                <p:cNvSpPr/>
                <p:nvPr/>
              </p:nvSpPr>
              <p:spPr>
                <a:xfrm>
                  <a:off x="1547664" y="9807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B72C9D9E-B18D-DF43-4D87-1A35939FB946}"/>
                    </a:ext>
                  </a:extLst>
                </p:cNvPr>
                <p:cNvSpPr/>
                <p:nvPr/>
              </p:nvSpPr>
              <p:spPr>
                <a:xfrm>
                  <a:off x="1547664" y="11331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1DE7ED8C-DF18-8941-7D80-E5E0A07A630E}"/>
                    </a:ext>
                  </a:extLst>
                </p:cNvPr>
                <p:cNvSpPr/>
                <p:nvPr/>
              </p:nvSpPr>
              <p:spPr>
                <a:xfrm>
                  <a:off x="1547664" y="12855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C2DB5914-60E5-ED81-7DDF-E13981262553}"/>
                    </a:ext>
                  </a:extLst>
                </p:cNvPr>
                <p:cNvSpPr/>
                <p:nvPr/>
              </p:nvSpPr>
              <p:spPr>
                <a:xfrm>
                  <a:off x="1547664" y="14379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EF07C715-8ACB-00CF-12A6-ECDBC9B03008}"/>
                    </a:ext>
                  </a:extLst>
                </p:cNvPr>
                <p:cNvSpPr/>
                <p:nvPr/>
              </p:nvSpPr>
              <p:spPr>
                <a:xfrm>
                  <a:off x="1547664" y="15903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1AD8B739-E1E1-B611-4B09-3AE5023F6C40}"/>
                    </a:ext>
                  </a:extLst>
                </p:cNvPr>
                <p:cNvSpPr/>
                <p:nvPr/>
              </p:nvSpPr>
              <p:spPr>
                <a:xfrm>
                  <a:off x="1547664" y="17427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808B7795-2F33-9D5A-18CB-E75A1795A922}"/>
                    </a:ext>
                  </a:extLst>
                </p:cNvPr>
                <p:cNvSpPr/>
                <p:nvPr/>
              </p:nvSpPr>
              <p:spPr>
                <a:xfrm>
                  <a:off x="1547664" y="18951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54406184-D0A9-02F2-6A3A-49F6D5C33D0C}"/>
                    </a:ext>
                  </a:extLst>
                </p:cNvPr>
                <p:cNvSpPr/>
                <p:nvPr/>
              </p:nvSpPr>
              <p:spPr>
                <a:xfrm>
                  <a:off x="1547664" y="20475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BF800FBA-7B55-C7B5-E635-3263072D8303}"/>
                    </a:ext>
                  </a:extLst>
                </p:cNvPr>
                <p:cNvSpPr/>
                <p:nvPr/>
              </p:nvSpPr>
              <p:spPr>
                <a:xfrm>
                  <a:off x="1547664" y="21999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EF05F7EA-EC97-D0FB-6B81-FA8767A60B41}"/>
                    </a:ext>
                  </a:extLst>
                </p:cNvPr>
                <p:cNvSpPr/>
                <p:nvPr/>
              </p:nvSpPr>
              <p:spPr>
                <a:xfrm>
                  <a:off x="1547664" y="23523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182B066E-0448-5344-8B57-5597ED8BEACE}"/>
                  </a:ext>
                </a:extLst>
              </p:cNvPr>
              <p:cNvGrpSpPr/>
              <p:nvPr/>
            </p:nvGrpSpPr>
            <p:grpSpPr>
              <a:xfrm>
                <a:off x="4716026" y="2106628"/>
                <a:ext cx="144016" cy="1515616"/>
                <a:chOff x="1547664" y="980728"/>
                <a:chExt cx="144016" cy="1515616"/>
              </a:xfrm>
              <a:grpFill/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0075914D-43D3-7E06-FD47-F41F4EFDFFD6}"/>
                    </a:ext>
                  </a:extLst>
                </p:cNvPr>
                <p:cNvSpPr/>
                <p:nvPr/>
              </p:nvSpPr>
              <p:spPr>
                <a:xfrm>
                  <a:off x="1547664" y="9807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F321199D-4571-D09B-2A59-8E75CE61805F}"/>
                    </a:ext>
                  </a:extLst>
                </p:cNvPr>
                <p:cNvSpPr/>
                <p:nvPr/>
              </p:nvSpPr>
              <p:spPr>
                <a:xfrm>
                  <a:off x="1547664" y="11331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457DF75A-BA7B-0847-C9DC-0AE4420BB7F5}"/>
                    </a:ext>
                  </a:extLst>
                </p:cNvPr>
                <p:cNvSpPr/>
                <p:nvPr/>
              </p:nvSpPr>
              <p:spPr>
                <a:xfrm>
                  <a:off x="1547664" y="12855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14923F52-17DD-C563-5F2B-AA2E0C2BA067}"/>
                    </a:ext>
                  </a:extLst>
                </p:cNvPr>
                <p:cNvSpPr/>
                <p:nvPr/>
              </p:nvSpPr>
              <p:spPr>
                <a:xfrm>
                  <a:off x="1547664" y="14379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DF8398E9-5725-87BA-665C-8A0ADFFBD00B}"/>
                    </a:ext>
                  </a:extLst>
                </p:cNvPr>
                <p:cNvSpPr/>
                <p:nvPr/>
              </p:nvSpPr>
              <p:spPr>
                <a:xfrm>
                  <a:off x="1547664" y="15903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F545B221-57CE-3221-B3E8-63839FB16441}"/>
                    </a:ext>
                  </a:extLst>
                </p:cNvPr>
                <p:cNvSpPr/>
                <p:nvPr/>
              </p:nvSpPr>
              <p:spPr>
                <a:xfrm>
                  <a:off x="1547664" y="17427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36554417-46E0-8E01-7C33-8A033C145B7E}"/>
                    </a:ext>
                  </a:extLst>
                </p:cNvPr>
                <p:cNvSpPr/>
                <p:nvPr/>
              </p:nvSpPr>
              <p:spPr>
                <a:xfrm>
                  <a:off x="1547664" y="18951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142D6F67-069D-783B-3CEF-6705932C1C65}"/>
                    </a:ext>
                  </a:extLst>
                </p:cNvPr>
                <p:cNvSpPr/>
                <p:nvPr/>
              </p:nvSpPr>
              <p:spPr>
                <a:xfrm>
                  <a:off x="1547664" y="20475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BBEC5637-9C67-0864-F935-35E976ABE66A}"/>
                    </a:ext>
                  </a:extLst>
                </p:cNvPr>
                <p:cNvSpPr/>
                <p:nvPr/>
              </p:nvSpPr>
              <p:spPr>
                <a:xfrm>
                  <a:off x="1547664" y="21999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DF304BAB-E809-74D2-CD0A-5E011E1CE419}"/>
                    </a:ext>
                  </a:extLst>
                </p:cNvPr>
                <p:cNvSpPr/>
                <p:nvPr/>
              </p:nvSpPr>
              <p:spPr>
                <a:xfrm>
                  <a:off x="1547664" y="23523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</p:grp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FDB4FAC-2595-DC93-8CB3-C3516BF5E78A}"/>
                </a:ext>
              </a:extLst>
            </p:cNvPr>
            <p:cNvSpPr txBox="1"/>
            <p:nvPr/>
          </p:nvSpPr>
          <p:spPr>
            <a:xfrm>
              <a:off x="4370441" y="2703310"/>
              <a:ext cx="2472812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dirty="0"/>
                <a:t>one part out of 100</a:t>
              </a:r>
              <a:endParaRPr lang="en-GB" sz="40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9392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74"/>
    </mc:Choice>
    <mc:Fallback xmlns="">
      <p:transition spd="slow" advTm="8274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9BA32A-4998-EF72-EDE9-AB7159EED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DB46CD9-E1FA-F8C2-B02B-81D8CAD495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654797"/>
              </p:ext>
            </p:extLst>
          </p:nvPr>
        </p:nvGraphicFramePr>
        <p:xfrm>
          <a:off x="2086636" y="2213669"/>
          <a:ext cx="5400600" cy="24268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9699">
                <a:tc>
                  <a:txBody>
                    <a:bodyPr/>
                    <a:lstStyle/>
                    <a:p>
                      <a:pPr algn="ctr"/>
                      <a:endParaRPr lang="en-GB" sz="15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GB" sz="15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GB" sz="15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GB" sz="15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 Ones 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GB" sz="15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GB" sz="15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GB" sz="15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Tenths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GB" sz="15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GB" sz="15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GB" sz="15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Hundredths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5315">
                <a:tc>
                  <a:txBody>
                    <a:bodyPr/>
                    <a:lstStyle/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B2D3346D-BBB8-FE9F-B43F-8D19B7316406}"/>
              </a:ext>
            </a:extLst>
          </p:cNvPr>
          <p:cNvSpPr/>
          <p:nvPr/>
        </p:nvSpPr>
        <p:spPr>
          <a:xfrm>
            <a:off x="3857640" y="2895549"/>
            <a:ext cx="54006" cy="54006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F9BA4608-B4DE-5E48-5420-7A235BA207BB}"/>
              </a:ext>
            </a:extLst>
          </p:cNvPr>
          <p:cNvSpPr/>
          <p:nvPr/>
        </p:nvSpPr>
        <p:spPr>
          <a:xfrm>
            <a:off x="3846215" y="4034091"/>
            <a:ext cx="54006" cy="54006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0E695AEC-4A0D-2698-8186-F9A0C023D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123" y="2409495"/>
            <a:ext cx="689655" cy="68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7EE16005-61E3-26AE-1CC3-3B87C78EF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523" y="2409495"/>
            <a:ext cx="695459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6388ABF1-97E4-14D5-CC4A-5027C9BEE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577" y="2409495"/>
            <a:ext cx="747016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7" name="Rectangle 126">
            <a:extLst>
              <a:ext uri="{FF2B5EF4-FFF2-40B4-BE49-F238E27FC236}">
                <a16:creationId xmlns:a16="http://schemas.microsoft.com/office/drawing/2014/main" id="{4FA26FAD-5CD9-37E8-B19A-39FDCCA2B8B2}"/>
              </a:ext>
            </a:extLst>
          </p:cNvPr>
          <p:cNvSpPr/>
          <p:nvPr/>
        </p:nvSpPr>
        <p:spPr>
          <a:xfrm>
            <a:off x="2128378" y="207780"/>
            <a:ext cx="5566389" cy="203902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200" b="1" dirty="0"/>
              <a:t>The decimal point separates:</a:t>
            </a:r>
            <a:endParaRPr lang="en-US" sz="3200" dirty="0"/>
          </a:p>
          <a:p>
            <a:pPr algn="ctr"/>
            <a:r>
              <a:rPr lang="en-US" sz="3200" dirty="0"/>
              <a:t>Whole numbers (left) </a:t>
            </a:r>
          </a:p>
          <a:p>
            <a:pPr algn="ctr"/>
            <a:r>
              <a:rPr lang="en-US" sz="3200" dirty="0"/>
              <a:t>Parts (right)</a:t>
            </a:r>
          </a:p>
          <a:p>
            <a:pPr algn="ctr"/>
            <a:r>
              <a:rPr lang="en-US" sz="3200" dirty="0"/>
              <a:t> 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50CA4A53-7286-664F-F869-D388952E8D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998" y="4456029"/>
            <a:ext cx="3090120" cy="2060080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5E4EB98A-58D1-1C76-54BA-4C81A3644A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0221" y="4186267"/>
            <a:ext cx="3680796" cy="2453864"/>
          </a:xfrm>
          <a:prstGeom prst="rect">
            <a:avLst/>
          </a:prstGeom>
        </p:spPr>
      </p:pic>
      <p:pic>
        <p:nvPicPr>
          <p:cNvPr id="136" name="Picture 13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A82C5FD0-37DA-317A-B156-DC9C91A32F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707" y="131375"/>
            <a:ext cx="1233968" cy="12339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B0A610-E806-2190-0685-A33412F79B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040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02"/>
    </mc:Choice>
    <mc:Fallback xmlns="">
      <p:transition spd="slow" advTm="840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2588DB5-7514-4E44-B07C-FF40AA7029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5044605"/>
              </p:ext>
            </p:extLst>
          </p:nvPr>
        </p:nvGraphicFramePr>
        <p:xfrm>
          <a:off x="2086636" y="2174234"/>
          <a:ext cx="5400600" cy="31323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14584">
                <a:tc>
                  <a:txBody>
                    <a:bodyPr/>
                    <a:lstStyle/>
                    <a:p>
                      <a:pPr algn="ctr"/>
                      <a:endParaRPr lang="en-GB" sz="15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GB" sz="15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GB" sz="15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GB" sz="15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 Ones 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GB" sz="15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GB" sz="15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GB" sz="15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Tenths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GB" sz="15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GB" sz="15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GB" sz="15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Hundredths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17764">
                <a:tc>
                  <a:txBody>
                    <a:bodyPr/>
                    <a:lstStyle/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7461D185-59FA-4C36-946B-800AF0D3C794}"/>
              </a:ext>
            </a:extLst>
          </p:cNvPr>
          <p:cNvSpPr/>
          <p:nvPr/>
        </p:nvSpPr>
        <p:spPr>
          <a:xfrm>
            <a:off x="3857640" y="2895549"/>
            <a:ext cx="54006" cy="54006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A1C4A9E6-9DE1-4A95-8072-917E1DA5DC20}"/>
              </a:ext>
            </a:extLst>
          </p:cNvPr>
          <p:cNvSpPr/>
          <p:nvPr/>
        </p:nvSpPr>
        <p:spPr>
          <a:xfrm>
            <a:off x="3857640" y="4407717"/>
            <a:ext cx="54006" cy="54006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9635EEFE-2A2A-4473-80F2-829B025AE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123" y="2409495"/>
            <a:ext cx="689655" cy="68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6BF706E9-62D8-4135-AB82-BC28D2B34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523" y="2409495"/>
            <a:ext cx="695459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1448D4BD-0F78-4477-BC9D-ED413ECC5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577" y="2409495"/>
            <a:ext cx="747016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465AC5D-7E25-4A52-87DD-D604C6CDA7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7535432"/>
              </p:ext>
            </p:extLst>
          </p:nvPr>
        </p:nvGraphicFramePr>
        <p:xfrm>
          <a:off x="2453484" y="3839335"/>
          <a:ext cx="1116632" cy="11476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66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47628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34" name="Group 133">
            <a:extLst>
              <a:ext uri="{FF2B5EF4-FFF2-40B4-BE49-F238E27FC236}">
                <a16:creationId xmlns:a16="http://schemas.microsoft.com/office/drawing/2014/main" id="{0CF426DC-43DD-F37C-B440-71D1D70933DB}"/>
              </a:ext>
            </a:extLst>
          </p:cNvPr>
          <p:cNvGrpSpPr/>
          <p:nvPr/>
        </p:nvGrpSpPr>
        <p:grpSpPr>
          <a:xfrm>
            <a:off x="6029936" y="3839335"/>
            <a:ext cx="1116632" cy="1136763"/>
            <a:chOff x="-1129153" y="3250220"/>
            <a:chExt cx="1136712" cy="1136763"/>
          </a:xfrm>
        </p:grpSpPr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8E717C05-D8D8-4CC2-BAB3-2EC59F58E699}"/>
                </a:ext>
              </a:extLst>
            </p:cNvPr>
            <p:cNvSpPr/>
            <p:nvPr/>
          </p:nvSpPr>
          <p:spPr>
            <a:xfrm>
              <a:off x="-1129153" y="3250271"/>
              <a:ext cx="108012" cy="108012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4107234A-A1A2-4823-9D4A-7BE92702EBC0}"/>
                </a:ext>
              </a:extLst>
            </p:cNvPr>
            <p:cNvSpPr/>
            <p:nvPr/>
          </p:nvSpPr>
          <p:spPr>
            <a:xfrm>
              <a:off x="-1129153" y="3364571"/>
              <a:ext cx="108012" cy="108012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85C2E34E-D333-436A-98C3-AED3862189C3}"/>
                </a:ext>
              </a:extLst>
            </p:cNvPr>
            <p:cNvSpPr/>
            <p:nvPr/>
          </p:nvSpPr>
          <p:spPr>
            <a:xfrm>
              <a:off x="-1129153" y="3478871"/>
              <a:ext cx="108012" cy="108012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ABDA017C-9B3F-4EF6-B235-85955609F588}"/>
                </a:ext>
              </a:extLst>
            </p:cNvPr>
            <p:cNvSpPr/>
            <p:nvPr/>
          </p:nvSpPr>
          <p:spPr>
            <a:xfrm>
              <a:off x="-1129153" y="3593171"/>
              <a:ext cx="108012" cy="108012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FC79D9A8-6040-405E-9713-116EA9B89175}"/>
                </a:ext>
              </a:extLst>
            </p:cNvPr>
            <p:cNvSpPr/>
            <p:nvPr/>
          </p:nvSpPr>
          <p:spPr>
            <a:xfrm>
              <a:off x="-1129153" y="3707471"/>
              <a:ext cx="108012" cy="108012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59CFD421-2D63-4F79-BEA8-2348AB9B05FF}"/>
                </a:ext>
              </a:extLst>
            </p:cNvPr>
            <p:cNvSpPr/>
            <p:nvPr/>
          </p:nvSpPr>
          <p:spPr>
            <a:xfrm>
              <a:off x="-1129153" y="3821771"/>
              <a:ext cx="108012" cy="108012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81D9D988-29AA-45A1-AA0C-4BAEEF8AF9DE}"/>
                </a:ext>
              </a:extLst>
            </p:cNvPr>
            <p:cNvSpPr/>
            <p:nvPr/>
          </p:nvSpPr>
          <p:spPr>
            <a:xfrm>
              <a:off x="-1129153" y="3936071"/>
              <a:ext cx="108012" cy="108012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3A7EB28F-835B-481E-BBA6-D439B34C8559}"/>
                </a:ext>
              </a:extLst>
            </p:cNvPr>
            <p:cNvSpPr/>
            <p:nvPr/>
          </p:nvSpPr>
          <p:spPr>
            <a:xfrm>
              <a:off x="-1129153" y="4050371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A87E77B5-6FA4-4AD8-85B7-75E0AA623DC5}"/>
                </a:ext>
              </a:extLst>
            </p:cNvPr>
            <p:cNvSpPr/>
            <p:nvPr/>
          </p:nvSpPr>
          <p:spPr>
            <a:xfrm>
              <a:off x="-1129153" y="4164671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E0D3F2E3-A148-441C-A7C6-B2AF8465518B}"/>
                </a:ext>
              </a:extLst>
            </p:cNvPr>
            <p:cNvSpPr/>
            <p:nvPr/>
          </p:nvSpPr>
          <p:spPr>
            <a:xfrm>
              <a:off x="-1129153" y="4278971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C41965CE-E6CA-4C1C-9645-203629535F9A}"/>
                </a:ext>
              </a:extLst>
            </p:cNvPr>
            <p:cNvSpPr/>
            <p:nvPr/>
          </p:nvSpPr>
          <p:spPr>
            <a:xfrm>
              <a:off x="-1014853" y="32502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6BA34E9E-BADD-4935-9907-B369E5E4EC0D}"/>
                </a:ext>
              </a:extLst>
            </p:cNvPr>
            <p:cNvSpPr/>
            <p:nvPr/>
          </p:nvSpPr>
          <p:spPr>
            <a:xfrm>
              <a:off x="-1014853" y="33645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F42D4444-3F9D-4B8D-B3A3-079D06F24996}"/>
                </a:ext>
              </a:extLst>
            </p:cNvPr>
            <p:cNvSpPr/>
            <p:nvPr/>
          </p:nvSpPr>
          <p:spPr>
            <a:xfrm>
              <a:off x="-1014853" y="34788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4AE1EA5D-2CA7-46B2-99BB-2EAE1D41567D}"/>
                </a:ext>
              </a:extLst>
            </p:cNvPr>
            <p:cNvSpPr/>
            <p:nvPr/>
          </p:nvSpPr>
          <p:spPr>
            <a:xfrm>
              <a:off x="-1014853" y="35931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9D4D5B5E-DA62-4B49-AB4E-734373283A4B}"/>
                </a:ext>
              </a:extLst>
            </p:cNvPr>
            <p:cNvSpPr/>
            <p:nvPr/>
          </p:nvSpPr>
          <p:spPr>
            <a:xfrm>
              <a:off x="-1014853" y="37074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4038DF51-A789-49B9-BDFA-F2CC56FE070E}"/>
                </a:ext>
              </a:extLst>
            </p:cNvPr>
            <p:cNvSpPr/>
            <p:nvPr/>
          </p:nvSpPr>
          <p:spPr>
            <a:xfrm>
              <a:off x="-1014853" y="38217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9ECF5376-6BCF-4EF8-8114-81B3AC354B7A}"/>
                </a:ext>
              </a:extLst>
            </p:cNvPr>
            <p:cNvSpPr/>
            <p:nvPr/>
          </p:nvSpPr>
          <p:spPr>
            <a:xfrm>
              <a:off x="-1014853" y="39360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7E91A8BD-0916-494D-9693-84636A74A038}"/>
                </a:ext>
              </a:extLst>
            </p:cNvPr>
            <p:cNvSpPr/>
            <p:nvPr/>
          </p:nvSpPr>
          <p:spPr>
            <a:xfrm>
              <a:off x="-1014853" y="40503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F52EC4C4-3340-4214-9FF3-3AD10FE4016A}"/>
                </a:ext>
              </a:extLst>
            </p:cNvPr>
            <p:cNvSpPr/>
            <p:nvPr/>
          </p:nvSpPr>
          <p:spPr>
            <a:xfrm>
              <a:off x="-1014853" y="41646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CD6B6323-0596-4578-957E-6240EE46C2CD}"/>
                </a:ext>
              </a:extLst>
            </p:cNvPr>
            <p:cNvSpPr/>
            <p:nvPr/>
          </p:nvSpPr>
          <p:spPr>
            <a:xfrm>
              <a:off x="-1014853" y="42789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759055FF-3542-42CA-B114-AFD9607A26FA}"/>
                </a:ext>
              </a:extLst>
            </p:cNvPr>
            <p:cNvSpPr/>
            <p:nvPr/>
          </p:nvSpPr>
          <p:spPr>
            <a:xfrm>
              <a:off x="-900553" y="32502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C144260A-479F-4617-80C8-E48744B3C700}"/>
                </a:ext>
              </a:extLst>
            </p:cNvPr>
            <p:cNvSpPr/>
            <p:nvPr/>
          </p:nvSpPr>
          <p:spPr>
            <a:xfrm>
              <a:off x="-900553" y="33645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8A38EDBB-A41A-4112-91A1-30A47BA4386D}"/>
                </a:ext>
              </a:extLst>
            </p:cNvPr>
            <p:cNvSpPr/>
            <p:nvPr/>
          </p:nvSpPr>
          <p:spPr>
            <a:xfrm>
              <a:off x="-900553" y="34788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00A3718B-8C55-4B43-9FA8-ABE607EE6725}"/>
                </a:ext>
              </a:extLst>
            </p:cNvPr>
            <p:cNvSpPr/>
            <p:nvPr/>
          </p:nvSpPr>
          <p:spPr>
            <a:xfrm>
              <a:off x="-900553" y="35931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5B5662E2-DB8B-43E3-B6A0-E6BD7EBC10D5}"/>
                </a:ext>
              </a:extLst>
            </p:cNvPr>
            <p:cNvSpPr/>
            <p:nvPr/>
          </p:nvSpPr>
          <p:spPr>
            <a:xfrm>
              <a:off x="-900553" y="37074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8355C0C0-7FD8-4FBA-B888-8093106BE2F7}"/>
                </a:ext>
              </a:extLst>
            </p:cNvPr>
            <p:cNvSpPr/>
            <p:nvPr/>
          </p:nvSpPr>
          <p:spPr>
            <a:xfrm>
              <a:off x="-900553" y="38217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CA1C641E-65FB-4E7E-B5DD-4351AC96B0F7}"/>
                </a:ext>
              </a:extLst>
            </p:cNvPr>
            <p:cNvSpPr/>
            <p:nvPr/>
          </p:nvSpPr>
          <p:spPr>
            <a:xfrm>
              <a:off x="-900553" y="39360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E0913391-00BB-41B2-98A8-859E3660D238}"/>
                </a:ext>
              </a:extLst>
            </p:cNvPr>
            <p:cNvSpPr/>
            <p:nvPr/>
          </p:nvSpPr>
          <p:spPr>
            <a:xfrm>
              <a:off x="-900553" y="40503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9FE30E43-169D-49C8-A48A-8269289E4FC7}"/>
                </a:ext>
              </a:extLst>
            </p:cNvPr>
            <p:cNvSpPr/>
            <p:nvPr/>
          </p:nvSpPr>
          <p:spPr>
            <a:xfrm>
              <a:off x="-900553" y="41646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A26AADD4-6048-4F2A-936A-8F9698E58DBC}"/>
                </a:ext>
              </a:extLst>
            </p:cNvPr>
            <p:cNvSpPr/>
            <p:nvPr/>
          </p:nvSpPr>
          <p:spPr>
            <a:xfrm>
              <a:off x="-900553" y="42789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75F34F8F-DE16-454C-AB7A-1258E5BBBBFA}"/>
                </a:ext>
              </a:extLst>
            </p:cNvPr>
            <p:cNvSpPr/>
            <p:nvPr/>
          </p:nvSpPr>
          <p:spPr>
            <a:xfrm>
              <a:off x="-786253" y="32502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F8E33EE4-F460-4AF3-914E-2827AEA15799}"/>
                </a:ext>
              </a:extLst>
            </p:cNvPr>
            <p:cNvSpPr/>
            <p:nvPr/>
          </p:nvSpPr>
          <p:spPr>
            <a:xfrm>
              <a:off x="-786253" y="33645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E9F124B6-13AD-4EB6-A6D1-5B4093C78A26}"/>
                </a:ext>
              </a:extLst>
            </p:cNvPr>
            <p:cNvSpPr/>
            <p:nvPr/>
          </p:nvSpPr>
          <p:spPr>
            <a:xfrm>
              <a:off x="-786253" y="34788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E2BDD4AF-AA6A-4D24-A5D4-AEFD2D4A20D2}"/>
                </a:ext>
              </a:extLst>
            </p:cNvPr>
            <p:cNvSpPr/>
            <p:nvPr/>
          </p:nvSpPr>
          <p:spPr>
            <a:xfrm>
              <a:off x="-786253" y="35931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FCE08288-3B44-4F48-81D4-AB4A12243FCB}"/>
                </a:ext>
              </a:extLst>
            </p:cNvPr>
            <p:cNvSpPr/>
            <p:nvPr/>
          </p:nvSpPr>
          <p:spPr>
            <a:xfrm>
              <a:off x="-786253" y="37074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832DAF5C-9774-4FF5-A334-C3F5B3D4D6E4}"/>
                </a:ext>
              </a:extLst>
            </p:cNvPr>
            <p:cNvSpPr/>
            <p:nvPr/>
          </p:nvSpPr>
          <p:spPr>
            <a:xfrm>
              <a:off x="-786253" y="38217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F5A6B844-A090-4525-81F6-60B7EF799531}"/>
                </a:ext>
              </a:extLst>
            </p:cNvPr>
            <p:cNvSpPr/>
            <p:nvPr/>
          </p:nvSpPr>
          <p:spPr>
            <a:xfrm>
              <a:off x="-786253" y="39360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604BF327-2A04-4E8C-8510-EB7F52DDAA64}"/>
                </a:ext>
              </a:extLst>
            </p:cNvPr>
            <p:cNvSpPr/>
            <p:nvPr/>
          </p:nvSpPr>
          <p:spPr>
            <a:xfrm>
              <a:off x="-786253" y="40503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0A5C0F55-C955-4777-A846-7E98FF5E5A1C}"/>
                </a:ext>
              </a:extLst>
            </p:cNvPr>
            <p:cNvSpPr/>
            <p:nvPr/>
          </p:nvSpPr>
          <p:spPr>
            <a:xfrm>
              <a:off x="-786253" y="41646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12B6A87D-2F65-4119-9836-9C8DE19EF8FF}"/>
                </a:ext>
              </a:extLst>
            </p:cNvPr>
            <p:cNvSpPr/>
            <p:nvPr/>
          </p:nvSpPr>
          <p:spPr>
            <a:xfrm>
              <a:off x="-786253" y="42789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43C3EEED-E5C8-402A-8EC0-17A78A4996C5}"/>
                </a:ext>
              </a:extLst>
            </p:cNvPr>
            <p:cNvSpPr/>
            <p:nvPr/>
          </p:nvSpPr>
          <p:spPr>
            <a:xfrm>
              <a:off x="-671953" y="32502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C6FC16A9-67FC-4A08-BA78-F6C0ABF750DA}"/>
                </a:ext>
              </a:extLst>
            </p:cNvPr>
            <p:cNvSpPr/>
            <p:nvPr/>
          </p:nvSpPr>
          <p:spPr>
            <a:xfrm>
              <a:off x="-671953" y="33645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85B28B41-EDFA-4564-B661-B40019C32C45}"/>
                </a:ext>
              </a:extLst>
            </p:cNvPr>
            <p:cNvSpPr/>
            <p:nvPr/>
          </p:nvSpPr>
          <p:spPr>
            <a:xfrm>
              <a:off x="-671953" y="34788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A28D1D92-2887-4537-A93C-6991C597893C}"/>
                </a:ext>
              </a:extLst>
            </p:cNvPr>
            <p:cNvSpPr/>
            <p:nvPr/>
          </p:nvSpPr>
          <p:spPr>
            <a:xfrm>
              <a:off x="-671953" y="35931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A2505148-CD29-4CF4-98C5-467D5EF51E8F}"/>
                </a:ext>
              </a:extLst>
            </p:cNvPr>
            <p:cNvSpPr/>
            <p:nvPr/>
          </p:nvSpPr>
          <p:spPr>
            <a:xfrm>
              <a:off x="-671953" y="37074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A988DBB7-B1BC-4AF7-A17B-D069F2742DF5}"/>
                </a:ext>
              </a:extLst>
            </p:cNvPr>
            <p:cNvSpPr/>
            <p:nvPr/>
          </p:nvSpPr>
          <p:spPr>
            <a:xfrm>
              <a:off x="-671953" y="38217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217B6A7E-29CD-4A8E-A3B2-AA512F06F843}"/>
                </a:ext>
              </a:extLst>
            </p:cNvPr>
            <p:cNvSpPr/>
            <p:nvPr/>
          </p:nvSpPr>
          <p:spPr>
            <a:xfrm>
              <a:off x="-671953" y="39360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883A6D0C-83B7-4A3D-828E-F16E1B030F9C}"/>
                </a:ext>
              </a:extLst>
            </p:cNvPr>
            <p:cNvSpPr/>
            <p:nvPr/>
          </p:nvSpPr>
          <p:spPr>
            <a:xfrm>
              <a:off x="-671953" y="40503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D0BAA85B-B36D-4AB7-8310-339720ED9635}"/>
                </a:ext>
              </a:extLst>
            </p:cNvPr>
            <p:cNvSpPr/>
            <p:nvPr/>
          </p:nvSpPr>
          <p:spPr>
            <a:xfrm>
              <a:off x="-671953" y="41646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89FC0F5E-349F-4737-B855-4CC761B765B7}"/>
                </a:ext>
              </a:extLst>
            </p:cNvPr>
            <p:cNvSpPr/>
            <p:nvPr/>
          </p:nvSpPr>
          <p:spPr>
            <a:xfrm>
              <a:off x="-671953" y="42789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4F834FD2-CD6E-4CA5-AF38-C21B9CB31AB1}"/>
                </a:ext>
              </a:extLst>
            </p:cNvPr>
            <p:cNvSpPr/>
            <p:nvPr/>
          </p:nvSpPr>
          <p:spPr>
            <a:xfrm>
              <a:off x="-557653" y="32502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F4BD2F27-247D-48E8-8FC1-A344024DECE3}"/>
                </a:ext>
              </a:extLst>
            </p:cNvPr>
            <p:cNvSpPr/>
            <p:nvPr/>
          </p:nvSpPr>
          <p:spPr>
            <a:xfrm>
              <a:off x="-557653" y="33645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06B854F9-FB4E-43CF-8DA8-45A9DED7FE2E}"/>
                </a:ext>
              </a:extLst>
            </p:cNvPr>
            <p:cNvSpPr/>
            <p:nvPr/>
          </p:nvSpPr>
          <p:spPr>
            <a:xfrm>
              <a:off x="-557653" y="34788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4457784D-40F5-4C43-8D86-512FC6047FD6}"/>
                </a:ext>
              </a:extLst>
            </p:cNvPr>
            <p:cNvSpPr/>
            <p:nvPr/>
          </p:nvSpPr>
          <p:spPr>
            <a:xfrm>
              <a:off x="-557653" y="35931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80F951CC-E618-4FFB-AD20-EEE0202734CA}"/>
                </a:ext>
              </a:extLst>
            </p:cNvPr>
            <p:cNvSpPr/>
            <p:nvPr/>
          </p:nvSpPr>
          <p:spPr>
            <a:xfrm>
              <a:off x="-557653" y="37074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CC2DAFC8-75DB-4940-BCAE-AD0FB21EEAE8}"/>
                </a:ext>
              </a:extLst>
            </p:cNvPr>
            <p:cNvSpPr/>
            <p:nvPr/>
          </p:nvSpPr>
          <p:spPr>
            <a:xfrm>
              <a:off x="-557653" y="38217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7B10EFA7-41AF-41A1-B0CF-C2540E1A6970}"/>
                </a:ext>
              </a:extLst>
            </p:cNvPr>
            <p:cNvSpPr/>
            <p:nvPr/>
          </p:nvSpPr>
          <p:spPr>
            <a:xfrm>
              <a:off x="-557653" y="39360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5DC52E5C-6E87-445D-9757-C6E389644FD1}"/>
                </a:ext>
              </a:extLst>
            </p:cNvPr>
            <p:cNvSpPr/>
            <p:nvPr/>
          </p:nvSpPr>
          <p:spPr>
            <a:xfrm>
              <a:off x="-557653" y="40503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54731AF3-932E-49C9-8505-1593421F3DB5}"/>
                </a:ext>
              </a:extLst>
            </p:cNvPr>
            <p:cNvSpPr/>
            <p:nvPr/>
          </p:nvSpPr>
          <p:spPr>
            <a:xfrm>
              <a:off x="-557653" y="41646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C7DCA7B3-BC42-4D14-901F-530BEF57DF5D}"/>
                </a:ext>
              </a:extLst>
            </p:cNvPr>
            <p:cNvSpPr/>
            <p:nvPr/>
          </p:nvSpPr>
          <p:spPr>
            <a:xfrm>
              <a:off x="-557653" y="42789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ED1AD1E-499C-4335-8801-955E295A2F79}"/>
                </a:ext>
              </a:extLst>
            </p:cNvPr>
            <p:cNvSpPr/>
            <p:nvPr/>
          </p:nvSpPr>
          <p:spPr>
            <a:xfrm>
              <a:off x="-443353" y="32502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372E5A96-7241-4243-B056-D599BFAD7DA4}"/>
                </a:ext>
              </a:extLst>
            </p:cNvPr>
            <p:cNvSpPr/>
            <p:nvPr/>
          </p:nvSpPr>
          <p:spPr>
            <a:xfrm>
              <a:off x="-443353" y="33645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8FBDF3A-D547-4C7D-8F6A-A8C89CB39B7C}"/>
                </a:ext>
              </a:extLst>
            </p:cNvPr>
            <p:cNvSpPr/>
            <p:nvPr/>
          </p:nvSpPr>
          <p:spPr>
            <a:xfrm>
              <a:off x="-443353" y="34788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42B06DC6-A588-4950-816E-7527883E517F}"/>
                </a:ext>
              </a:extLst>
            </p:cNvPr>
            <p:cNvSpPr/>
            <p:nvPr/>
          </p:nvSpPr>
          <p:spPr>
            <a:xfrm>
              <a:off x="-443353" y="35931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B637D0AD-8293-48ED-9F48-A71396C68544}"/>
                </a:ext>
              </a:extLst>
            </p:cNvPr>
            <p:cNvSpPr/>
            <p:nvPr/>
          </p:nvSpPr>
          <p:spPr>
            <a:xfrm>
              <a:off x="-443353" y="37074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7789F0B-F994-4CF5-8360-188F36D01E40}"/>
                </a:ext>
              </a:extLst>
            </p:cNvPr>
            <p:cNvSpPr/>
            <p:nvPr/>
          </p:nvSpPr>
          <p:spPr>
            <a:xfrm>
              <a:off x="-443353" y="38217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66398D8-82D8-496F-A8EB-E128330C838A}"/>
                </a:ext>
              </a:extLst>
            </p:cNvPr>
            <p:cNvSpPr/>
            <p:nvPr/>
          </p:nvSpPr>
          <p:spPr>
            <a:xfrm>
              <a:off x="-443353" y="39360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A767AA2E-0232-4887-9B34-EE01F0EC9533}"/>
                </a:ext>
              </a:extLst>
            </p:cNvPr>
            <p:cNvSpPr/>
            <p:nvPr/>
          </p:nvSpPr>
          <p:spPr>
            <a:xfrm>
              <a:off x="-443353" y="40503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6D338CBE-DF93-4643-AA70-528C1CEAB823}"/>
                </a:ext>
              </a:extLst>
            </p:cNvPr>
            <p:cNvSpPr/>
            <p:nvPr/>
          </p:nvSpPr>
          <p:spPr>
            <a:xfrm>
              <a:off x="-443353" y="41646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A8BE92B8-682A-4C07-B5EB-F00CFF5B7BBA}"/>
                </a:ext>
              </a:extLst>
            </p:cNvPr>
            <p:cNvSpPr/>
            <p:nvPr/>
          </p:nvSpPr>
          <p:spPr>
            <a:xfrm>
              <a:off x="-443353" y="42789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2295735-D501-4F21-A937-9AB53E8F3507}"/>
                </a:ext>
              </a:extLst>
            </p:cNvPr>
            <p:cNvSpPr/>
            <p:nvPr/>
          </p:nvSpPr>
          <p:spPr>
            <a:xfrm>
              <a:off x="-329053" y="32502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CB3F441-0BFA-4F8C-999A-EBAA852E0223}"/>
                </a:ext>
              </a:extLst>
            </p:cNvPr>
            <p:cNvSpPr/>
            <p:nvPr/>
          </p:nvSpPr>
          <p:spPr>
            <a:xfrm>
              <a:off x="-329053" y="33645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E6582B4-B631-4DE2-BF63-57ACDB3269BC}"/>
                </a:ext>
              </a:extLst>
            </p:cNvPr>
            <p:cNvSpPr/>
            <p:nvPr/>
          </p:nvSpPr>
          <p:spPr>
            <a:xfrm>
              <a:off x="-329053" y="34788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280DAB16-516B-4AC3-A22A-F98D3936B00C}"/>
                </a:ext>
              </a:extLst>
            </p:cNvPr>
            <p:cNvSpPr/>
            <p:nvPr/>
          </p:nvSpPr>
          <p:spPr>
            <a:xfrm>
              <a:off x="-329053" y="35931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D43D3E9-9B00-4D4E-A4E4-3E08F2A912FC}"/>
                </a:ext>
              </a:extLst>
            </p:cNvPr>
            <p:cNvSpPr/>
            <p:nvPr/>
          </p:nvSpPr>
          <p:spPr>
            <a:xfrm>
              <a:off x="-329053" y="37074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D7EA520-56FF-4214-B702-FC8769D8B8D9}"/>
                </a:ext>
              </a:extLst>
            </p:cNvPr>
            <p:cNvSpPr/>
            <p:nvPr/>
          </p:nvSpPr>
          <p:spPr>
            <a:xfrm>
              <a:off x="-329053" y="38217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9768DDB-F21B-47C6-BDAA-DCF05AF2BB26}"/>
                </a:ext>
              </a:extLst>
            </p:cNvPr>
            <p:cNvSpPr/>
            <p:nvPr/>
          </p:nvSpPr>
          <p:spPr>
            <a:xfrm>
              <a:off x="-329053" y="39360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40F9606-9B28-4FDA-9729-795DD2CDF105}"/>
                </a:ext>
              </a:extLst>
            </p:cNvPr>
            <p:cNvSpPr/>
            <p:nvPr/>
          </p:nvSpPr>
          <p:spPr>
            <a:xfrm>
              <a:off x="-329053" y="40503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D4DD96D8-BCC8-4D83-B37A-14EC20B7E628}"/>
                </a:ext>
              </a:extLst>
            </p:cNvPr>
            <p:cNvSpPr/>
            <p:nvPr/>
          </p:nvSpPr>
          <p:spPr>
            <a:xfrm>
              <a:off x="-329053" y="41646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9351B09-F3F4-4BEE-8FA2-CF489AECC80F}"/>
                </a:ext>
              </a:extLst>
            </p:cNvPr>
            <p:cNvSpPr/>
            <p:nvPr/>
          </p:nvSpPr>
          <p:spPr>
            <a:xfrm>
              <a:off x="-329053" y="42789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83F9F7A-C12D-4449-B4EF-676AE67F3236}"/>
                </a:ext>
              </a:extLst>
            </p:cNvPr>
            <p:cNvSpPr/>
            <p:nvPr/>
          </p:nvSpPr>
          <p:spPr>
            <a:xfrm>
              <a:off x="-214753" y="32502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90E41AA-5C3D-43D1-B5AE-F76812A0B535}"/>
                </a:ext>
              </a:extLst>
            </p:cNvPr>
            <p:cNvSpPr/>
            <p:nvPr/>
          </p:nvSpPr>
          <p:spPr>
            <a:xfrm>
              <a:off x="-214753" y="33645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AF16B74-FCD9-4BDE-9EB6-E7E53DC3CC96}"/>
                </a:ext>
              </a:extLst>
            </p:cNvPr>
            <p:cNvSpPr/>
            <p:nvPr/>
          </p:nvSpPr>
          <p:spPr>
            <a:xfrm>
              <a:off x="-214753" y="34788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E0D2C3E-AE9D-44EF-9C9F-AB60E41EBCFC}"/>
                </a:ext>
              </a:extLst>
            </p:cNvPr>
            <p:cNvSpPr/>
            <p:nvPr/>
          </p:nvSpPr>
          <p:spPr>
            <a:xfrm>
              <a:off x="-214753" y="35931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9F24185-250F-46C9-B81D-CD05A57B9B30}"/>
                </a:ext>
              </a:extLst>
            </p:cNvPr>
            <p:cNvSpPr/>
            <p:nvPr/>
          </p:nvSpPr>
          <p:spPr>
            <a:xfrm>
              <a:off x="-214753" y="37074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A076525-B77F-419F-A51A-C86F06BF33E5}"/>
                </a:ext>
              </a:extLst>
            </p:cNvPr>
            <p:cNvSpPr/>
            <p:nvPr/>
          </p:nvSpPr>
          <p:spPr>
            <a:xfrm>
              <a:off x="-214753" y="38217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1AC6544-2A31-4131-B1ED-3995326D922E}"/>
                </a:ext>
              </a:extLst>
            </p:cNvPr>
            <p:cNvSpPr/>
            <p:nvPr/>
          </p:nvSpPr>
          <p:spPr>
            <a:xfrm>
              <a:off x="-214753" y="39360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C1D9BF1-7842-4B45-A639-62B56A07DECB}"/>
                </a:ext>
              </a:extLst>
            </p:cNvPr>
            <p:cNvSpPr/>
            <p:nvPr/>
          </p:nvSpPr>
          <p:spPr>
            <a:xfrm>
              <a:off x="-214753" y="40503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4AE46E7-87BB-4192-A25A-662A4B1B162D}"/>
                </a:ext>
              </a:extLst>
            </p:cNvPr>
            <p:cNvSpPr/>
            <p:nvPr/>
          </p:nvSpPr>
          <p:spPr>
            <a:xfrm>
              <a:off x="-214753" y="41646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691F287-BE24-419B-9CAC-84E2EE8F4953}"/>
                </a:ext>
              </a:extLst>
            </p:cNvPr>
            <p:cNvSpPr/>
            <p:nvPr/>
          </p:nvSpPr>
          <p:spPr>
            <a:xfrm>
              <a:off x="-214753" y="42789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D35C921-5C0F-4BFE-896F-D170EAEED98D}"/>
                </a:ext>
              </a:extLst>
            </p:cNvPr>
            <p:cNvSpPr/>
            <p:nvPr/>
          </p:nvSpPr>
          <p:spPr>
            <a:xfrm>
              <a:off x="-100453" y="32502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4F438FD-3D6D-4F9E-BD97-BC738A1930A6}"/>
                </a:ext>
              </a:extLst>
            </p:cNvPr>
            <p:cNvSpPr/>
            <p:nvPr/>
          </p:nvSpPr>
          <p:spPr>
            <a:xfrm>
              <a:off x="-100453" y="33645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4F7A197-D793-4D48-8577-07E05D1E060A}"/>
                </a:ext>
              </a:extLst>
            </p:cNvPr>
            <p:cNvSpPr/>
            <p:nvPr/>
          </p:nvSpPr>
          <p:spPr>
            <a:xfrm>
              <a:off x="-100453" y="34788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FAB6182-E2CE-48E3-BCA2-DBA319B2C8EC}"/>
                </a:ext>
              </a:extLst>
            </p:cNvPr>
            <p:cNvSpPr/>
            <p:nvPr/>
          </p:nvSpPr>
          <p:spPr>
            <a:xfrm>
              <a:off x="-100453" y="35931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18564D8-C4B9-4603-9033-0B7C6258FFC9}"/>
                </a:ext>
              </a:extLst>
            </p:cNvPr>
            <p:cNvSpPr/>
            <p:nvPr/>
          </p:nvSpPr>
          <p:spPr>
            <a:xfrm>
              <a:off x="-100453" y="37074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4763149-90A1-4F86-A3E3-ED93AB6C7546}"/>
                </a:ext>
              </a:extLst>
            </p:cNvPr>
            <p:cNvSpPr/>
            <p:nvPr/>
          </p:nvSpPr>
          <p:spPr>
            <a:xfrm>
              <a:off x="-100453" y="38217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CC0E238-7DEB-4BC0-A650-F459682B431C}"/>
                </a:ext>
              </a:extLst>
            </p:cNvPr>
            <p:cNvSpPr/>
            <p:nvPr/>
          </p:nvSpPr>
          <p:spPr>
            <a:xfrm>
              <a:off x="-100453" y="39360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0DDF2EB-9AB7-48C3-8315-02B05D6548D8}"/>
                </a:ext>
              </a:extLst>
            </p:cNvPr>
            <p:cNvSpPr/>
            <p:nvPr/>
          </p:nvSpPr>
          <p:spPr>
            <a:xfrm>
              <a:off x="-100453" y="40503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616052A-2552-4556-8443-70898BC718D8}"/>
                </a:ext>
              </a:extLst>
            </p:cNvPr>
            <p:cNvSpPr/>
            <p:nvPr/>
          </p:nvSpPr>
          <p:spPr>
            <a:xfrm>
              <a:off x="-100453" y="41646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255EF02-9290-40FF-920A-A7A79DA9AC2F}"/>
                </a:ext>
              </a:extLst>
            </p:cNvPr>
            <p:cNvSpPr/>
            <p:nvPr/>
          </p:nvSpPr>
          <p:spPr>
            <a:xfrm>
              <a:off x="-100453" y="4278920"/>
              <a:ext cx="108012" cy="1080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ED082AF7-32F8-82A8-F2BE-00DDBF84D7EF}"/>
              </a:ext>
            </a:extLst>
          </p:cNvPr>
          <p:cNvSpPr/>
          <p:nvPr/>
        </p:nvSpPr>
        <p:spPr>
          <a:xfrm>
            <a:off x="2678576" y="5346016"/>
            <a:ext cx="784904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0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708D81-3688-68EA-3B25-A3CECD62B72C}"/>
              </a:ext>
            </a:extLst>
          </p:cNvPr>
          <p:cNvSpPr/>
          <p:nvPr/>
        </p:nvSpPr>
        <p:spPr>
          <a:xfrm>
            <a:off x="4489701" y="5346016"/>
            <a:ext cx="784904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0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73427B-B115-10D5-0028-0BAD87D10666}"/>
              </a:ext>
            </a:extLst>
          </p:cNvPr>
          <p:cNvSpPr/>
          <p:nvPr/>
        </p:nvSpPr>
        <p:spPr>
          <a:xfrm>
            <a:off x="6325393" y="5356675"/>
            <a:ext cx="784904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0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7</a:t>
            </a:r>
          </a:p>
        </p:txBody>
      </p:sp>
      <p:sp>
        <p:nvSpPr>
          <p:cNvPr id="126" name="Flowchart: Connector 125">
            <a:extLst>
              <a:ext uri="{FF2B5EF4-FFF2-40B4-BE49-F238E27FC236}">
                <a16:creationId xmlns:a16="http://schemas.microsoft.com/office/drawing/2014/main" id="{1D242122-E7F5-00D3-8DFB-38105587D474}"/>
              </a:ext>
            </a:extLst>
          </p:cNvPr>
          <p:cNvSpPr/>
          <p:nvPr/>
        </p:nvSpPr>
        <p:spPr>
          <a:xfrm>
            <a:off x="3857640" y="5611473"/>
            <a:ext cx="54006" cy="54006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694C14E-D1D0-8034-AF8F-CD3F410E47D1}"/>
              </a:ext>
            </a:extLst>
          </p:cNvPr>
          <p:cNvSpPr txBox="1"/>
          <p:nvPr/>
        </p:nvSpPr>
        <p:spPr>
          <a:xfrm>
            <a:off x="1296703" y="188544"/>
            <a:ext cx="69804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What number is represented on the place value chart?</a:t>
            </a:r>
            <a:endParaRPr lang="en-GB" sz="4000" dirty="0"/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2FE61AB1-2DE8-1181-0809-C2472FF38C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6758" y="3839335"/>
            <a:ext cx="1146536" cy="1180012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6E0A1EE5-5373-E48B-E380-3F224D2BB4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C71971-66B2-C38F-8AB8-87F8E62B26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928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02"/>
    </mc:Choice>
    <mc:Fallback xmlns="">
      <p:transition spd="slow" advTm="8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12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6|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6|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6|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6|1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6|1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6|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5|0.9|1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5|0.9|1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1303</TotalTime>
  <Words>152</Words>
  <Application>Microsoft Office PowerPoint</Application>
  <PresentationFormat>On-screen Show (4:3)</PresentationFormat>
  <Paragraphs>71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Aptos</vt:lpstr>
      <vt:lpstr>Arial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68</cp:revision>
  <dcterms:created xsi:type="dcterms:W3CDTF">2013-01-27T09:14:16Z</dcterms:created>
  <dcterms:modified xsi:type="dcterms:W3CDTF">2026-03-29T15:07:10Z</dcterms:modified>
  <cp:category/>
</cp:coreProperties>
</file>