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305" r:id="rId3"/>
    <p:sldId id="306" r:id="rId4"/>
    <p:sldId id="271" r:id="rId5"/>
    <p:sldId id="266" r:id="rId6"/>
    <p:sldId id="307" r:id="rId7"/>
    <p:sldId id="274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649090" y="1157684"/>
            <a:ext cx="459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Tables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0924" y="638935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403A60-2264-C4F4-64EB-B9B9E5183E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2034" y="2358543"/>
            <a:ext cx="3997728" cy="38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B70779-C86D-23E7-37EE-D40C439FFB66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B4FFB2-3F3E-C897-3316-5EF7C7636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31673"/>
              </p:ext>
            </p:extLst>
          </p:nvPr>
        </p:nvGraphicFramePr>
        <p:xfrm>
          <a:off x="1186853" y="2756138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C99DE5-766F-78B9-EB3C-74DCAD01FD03}"/>
              </a:ext>
            </a:extLst>
          </p:cNvPr>
          <p:cNvSpPr txBox="1"/>
          <p:nvPr/>
        </p:nvSpPr>
        <p:spPr>
          <a:xfrm>
            <a:off x="1178206" y="2823883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3C657-64E2-BFAB-6107-BF3AD0F754A4}"/>
              </a:ext>
            </a:extLst>
          </p:cNvPr>
          <p:cNvSpPr txBox="1"/>
          <p:nvPr/>
        </p:nvSpPr>
        <p:spPr>
          <a:xfrm>
            <a:off x="386475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117F6-A09C-D2E9-4F40-500D45D74F19}"/>
              </a:ext>
            </a:extLst>
          </p:cNvPr>
          <p:cNvSpPr txBox="1"/>
          <p:nvPr/>
        </p:nvSpPr>
        <p:spPr>
          <a:xfrm>
            <a:off x="318082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D27A5-0B96-FE87-6C71-DA5AE4576D33}"/>
              </a:ext>
            </a:extLst>
          </p:cNvPr>
          <p:cNvSpPr txBox="1"/>
          <p:nvPr/>
        </p:nvSpPr>
        <p:spPr>
          <a:xfrm>
            <a:off x="2506728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F8864-AA55-CD4E-E0F4-60B5BC5A1E44}"/>
              </a:ext>
            </a:extLst>
          </p:cNvPr>
          <p:cNvSpPr txBox="1"/>
          <p:nvPr/>
        </p:nvSpPr>
        <p:spPr>
          <a:xfrm>
            <a:off x="4519176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D373E-D64B-9BDE-CDCE-50FE57DDD5D2}"/>
              </a:ext>
            </a:extLst>
          </p:cNvPr>
          <p:cNvSpPr txBox="1"/>
          <p:nvPr/>
        </p:nvSpPr>
        <p:spPr>
          <a:xfrm>
            <a:off x="5183440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D5CC8-627F-CC68-0CF8-578534562916}"/>
              </a:ext>
            </a:extLst>
          </p:cNvPr>
          <p:cNvSpPr txBox="1"/>
          <p:nvPr/>
        </p:nvSpPr>
        <p:spPr>
          <a:xfrm>
            <a:off x="5867365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BD5CA-BE60-89D9-3C72-EFFECD6E3574}"/>
              </a:ext>
            </a:extLst>
          </p:cNvPr>
          <p:cNvSpPr txBox="1"/>
          <p:nvPr/>
        </p:nvSpPr>
        <p:spPr>
          <a:xfrm>
            <a:off x="6521795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8A7E8-12B3-5F94-4F30-2AF608C5A1C2}"/>
              </a:ext>
            </a:extLst>
          </p:cNvPr>
          <p:cNvSpPr txBox="1"/>
          <p:nvPr/>
        </p:nvSpPr>
        <p:spPr>
          <a:xfrm>
            <a:off x="715656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3EFF80-3038-E220-1107-B2B250867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90446"/>
              </p:ext>
            </p:extLst>
          </p:nvPr>
        </p:nvGraphicFramePr>
        <p:xfrm>
          <a:off x="7885633" y="2756138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1655821-A7A8-3737-70CC-B83950860F10}"/>
              </a:ext>
            </a:extLst>
          </p:cNvPr>
          <p:cNvSpPr txBox="1"/>
          <p:nvPr/>
        </p:nvSpPr>
        <p:spPr>
          <a:xfrm>
            <a:off x="783015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C5D05-0CB4-C5E0-58D3-AD8A4E12D43A}"/>
              </a:ext>
            </a:extLst>
          </p:cNvPr>
          <p:cNvSpPr txBox="1"/>
          <p:nvPr/>
        </p:nvSpPr>
        <p:spPr>
          <a:xfrm>
            <a:off x="1869862" y="2798372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BABB6F-F5FA-3861-8A7E-EE828C0C7A53}"/>
              </a:ext>
            </a:extLst>
          </p:cNvPr>
          <p:cNvSpPr txBox="1"/>
          <p:nvPr/>
        </p:nvSpPr>
        <p:spPr>
          <a:xfrm>
            <a:off x="1874553" y="2798372"/>
            <a:ext cx="6125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2EF29-F50C-E3D9-F500-0CD9A33B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DCD1CC-9D2B-A00C-F36F-E8298AE7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DC7D5C6-65AA-81D2-734C-85C8D412F24B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560448C-9715-BCEB-A6D5-4A80AFC4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357280-1779-9B4B-0D08-833D43957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31295"/>
              </p:ext>
            </p:extLst>
          </p:nvPr>
        </p:nvGraphicFramePr>
        <p:xfrm>
          <a:off x="1186853" y="2756138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380C89-69B0-3ACC-B6CF-638A993A8A12}"/>
              </a:ext>
            </a:extLst>
          </p:cNvPr>
          <p:cNvSpPr txBox="1"/>
          <p:nvPr/>
        </p:nvSpPr>
        <p:spPr>
          <a:xfrm>
            <a:off x="1178206" y="2823883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23E75-AF75-FF14-CCCE-FE1493575ECD}"/>
              </a:ext>
            </a:extLst>
          </p:cNvPr>
          <p:cNvSpPr txBox="1"/>
          <p:nvPr/>
        </p:nvSpPr>
        <p:spPr>
          <a:xfrm>
            <a:off x="386475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7F551-09FB-3EAE-9332-6BB60D0EA8F7}"/>
              </a:ext>
            </a:extLst>
          </p:cNvPr>
          <p:cNvSpPr txBox="1"/>
          <p:nvPr/>
        </p:nvSpPr>
        <p:spPr>
          <a:xfrm>
            <a:off x="3180821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0B706-434B-EB01-60C6-5D3C2D04B0BF}"/>
              </a:ext>
            </a:extLst>
          </p:cNvPr>
          <p:cNvSpPr txBox="1"/>
          <p:nvPr/>
        </p:nvSpPr>
        <p:spPr>
          <a:xfrm>
            <a:off x="2506728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1FA5F-9513-5376-225A-E0D21DF3F7F8}"/>
              </a:ext>
            </a:extLst>
          </p:cNvPr>
          <p:cNvSpPr txBox="1"/>
          <p:nvPr/>
        </p:nvSpPr>
        <p:spPr>
          <a:xfrm>
            <a:off x="4519176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EED01-A912-E6C5-9C9A-CE571AF67485}"/>
              </a:ext>
            </a:extLst>
          </p:cNvPr>
          <p:cNvSpPr txBox="1"/>
          <p:nvPr/>
        </p:nvSpPr>
        <p:spPr>
          <a:xfrm>
            <a:off x="5183440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232D8-0F5F-A8F2-484E-B7DEDBC0B59E}"/>
              </a:ext>
            </a:extLst>
          </p:cNvPr>
          <p:cNvSpPr txBox="1"/>
          <p:nvPr/>
        </p:nvSpPr>
        <p:spPr>
          <a:xfrm>
            <a:off x="5867365" y="283553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D1A19-6DD3-DDB1-003A-29AD4C2420E9}"/>
              </a:ext>
            </a:extLst>
          </p:cNvPr>
          <p:cNvSpPr txBox="1"/>
          <p:nvPr/>
        </p:nvSpPr>
        <p:spPr>
          <a:xfrm>
            <a:off x="715656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A2E5F2-504D-B338-8163-658D2372D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68552"/>
              </p:ext>
            </p:extLst>
          </p:nvPr>
        </p:nvGraphicFramePr>
        <p:xfrm>
          <a:off x="7885633" y="2756138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E34941F-7834-9BD1-99BE-FFE4EFB4484D}"/>
              </a:ext>
            </a:extLst>
          </p:cNvPr>
          <p:cNvSpPr txBox="1"/>
          <p:nvPr/>
        </p:nvSpPr>
        <p:spPr>
          <a:xfrm>
            <a:off x="7830151" y="283553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637511-F2E2-7484-FC8B-E1D2B06E9D5C}"/>
              </a:ext>
            </a:extLst>
          </p:cNvPr>
          <p:cNvSpPr txBox="1"/>
          <p:nvPr/>
        </p:nvSpPr>
        <p:spPr>
          <a:xfrm>
            <a:off x="6582707" y="2778778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B5F43-CE04-1064-4D35-807D59BE69C6}"/>
              </a:ext>
            </a:extLst>
          </p:cNvPr>
          <p:cNvSpPr txBox="1"/>
          <p:nvPr/>
        </p:nvSpPr>
        <p:spPr>
          <a:xfrm>
            <a:off x="6563379" y="2839051"/>
            <a:ext cx="612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DD5D6-A342-B8F1-90A5-3E9A0EF82BAB}"/>
              </a:ext>
            </a:extLst>
          </p:cNvPr>
          <p:cNvSpPr txBox="1"/>
          <p:nvPr/>
        </p:nvSpPr>
        <p:spPr>
          <a:xfrm>
            <a:off x="1822804" y="28326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3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B6C2C-B999-217B-BE10-C93F2EEE6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89704"/>
              </p:ext>
            </p:extLst>
          </p:nvPr>
        </p:nvGraphicFramePr>
        <p:xfrm>
          <a:off x="828227" y="2788606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ED3B41-FF3E-AB83-2D0B-E98C72F142D6}"/>
              </a:ext>
            </a:extLst>
          </p:cNvPr>
          <p:cNvSpPr txBox="1"/>
          <p:nvPr/>
        </p:nvSpPr>
        <p:spPr>
          <a:xfrm>
            <a:off x="819580" y="2856351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8904F-9F7D-315F-2D97-CC47D3525817}"/>
              </a:ext>
            </a:extLst>
          </p:cNvPr>
          <p:cNvSpPr txBox="1"/>
          <p:nvPr/>
        </p:nvSpPr>
        <p:spPr>
          <a:xfrm>
            <a:off x="2822195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68833-8C95-28F2-A214-C25086AB39F3}"/>
              </a:ext>
            </a:extLst>
          </p:cNvPr>
          <p:cNvSpPr txBox="1"/>
          <p:nvPr/>
        </p:nvSpPr>
        <p:spPr>
          <a:xfrm>
            <a:off x="2148102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0668-D2CF-00A3-D5F9-3F6ECCB5E03D}"/>
              </a:ext>
            </a:extLst>
          </p:cNvPr>
          <p:cNvSpPr txBox="1"/>
          <p:nvPr/>
        </p:nvSpPr>
        <p:spPr>
          <a:xfrm>
            <a:off x="4824814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59CD4-6417-1728-8340-26BC2D673622}"/>
              </a:ext>
            </a:extLst>
          </p:cNvPr>
          <p:cNvSpPr txBox="1"/>
          <p:nvPr/>
        </p:nvSpPr>
        <p:spPr>
          <a:xfrm>
            <a:off x="5508739" y="286799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CF90A-6BC3-2D64-1840-85A09E4AD867}"/>
              </a:ext>
            </a:extLst>
          </p:cNvPr>
          <p:cNvSpPr txBox="1"/>
          <p:nvPr/>
        </p:nvSpPr>
        <p:spPr>
          <a:xfrm>
            <a:off x="6797935" y="2867998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C9CA36-43B9-1B12-B34C-5141FC29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39695"/>
              </p:ext>
            </p:extLst>
          </p:nvPr>
        </p:nvGraphicFramePr>
        <p:xfrm>
          <a:off x="7527007" y="2788606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E950BA9-B87A-D9C3-66CF-928B58D8DE64}"/>
              </a:ext>
            </a:extLst>
          </p:cNvPr>
          <p:cNvSpPr txBox="1"/>
          <p:nvPr/>
        </p:nvSpPr>
        <p:spPr>
          <a:xfrm>
            <a:off x="7471525" y="2867998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DD40C-6FC0-E647-EE65-40D1F6F9E097}"/>
              </a:ext>
            </a:extLst>
          </p:cNvPr>
          <p:cNvSpPr txBox="1"/>
          <p:nvPr/>
        </p:nvSpPr>
        <p:spPr>
          <a:xfrm>
            <a:off x="1464178" y="286510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2D40A-B0D2-C1C2-842E-C81B2644A288}"/>
              </a:ext>
            </a:extLst>
          </p:cNvPr>
          <p:cNvSpPr txBox="1"/>
          <p:nvPr/>
        </p:nvSpPr>
        <p:spPr>
          <a:xfrm>
            <a:off x="6172882" y="286510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F8A62-C1E7-A41E-3852-1A3429FD1AC2}"/>
              </a:ext>
            </a:extLst>
          </p:cNvPr>
          <p:cNvSpPr txBox="1"/>
          <p:nvPr/>
        </p:nvSpPr>
        <p:spPr>
          <a:xfrm>
            <a:off x="3387553" y="2841452"/>
            <a:ext cx="8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33DC0F-84E7-1803-8EE3-F620477A5D7B}"/>
              </a:ext>
            </a:extLst>
          </p:cNvPr>
          <p:cNvSpPr txBox="1"/>
          <p:nvPr/>
        </p:nvSpPr>
        <p:spPr>
          <a:xfrm>
            <a:off x="3482879" y="2812421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3E818-561B-C388-5742-05AB6EDAA5AF}"/>
              </a:ext>
            </a:extLst>
          </p:cNvPr>
          <p:cNvSpPr txBox="1"/>
          <p:nvPr/>
        </p:nvSpPr>
        <p:spPr>
          <a:xfrm>
            <a:off x="4147981" y="2865430"/>
            <a:ext cx="74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1BA50-5BA7-6A2D-6B47-05A9E7C948E5}"/>
              </a:ext>
            </a:extLst>
          </p:cNvPr>
          <p:cNvSpPr txBox="1"/>
          <p:nvPr/>
        </p:nvSpPr>
        <p:spPr>
          <a:xfrm>
            <a:off x="4247114" y="2831832"/>
            <a:ext cx="62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331686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543544" y="463834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156360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566965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1" y="501421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865763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4010074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5172726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270910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7D90B-A221-4455-857E-AA4414A94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954" y="136984"/>
            <a:ext cx="2525493" cy="2525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46C45D-2AD0-18EA-E477-736C40E6F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591" y="136984"/>
            <a:ext cx="2525493" cy="2525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C49B5-AC91-ED5D-AE4B-76D4E05EE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396" y="136984"/>
            <a:ext cx="2525493" cy="25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9" grpId="1"/>
      <p:bldP spid="22" grpId="0"/>
      <p:bldP spid="22" grpId="1"/>
      <p:bldP spid="23" grpId="0"/>
      <p:bldP spid="23" grpId="1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5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4448219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92999" y="25833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DADE161-A7D0-CB1A-97BC-58D70B6B89B3}"/>
              </a:ext>
            </a:extLst>
          </p:cNvPr>
          <p:cNvGrpSpPr/>
          <p:nvPr/>
        </p:nvGrpSpPr>
        <p:grpSpPr>
          <a:xfrm>
            <a:off x="1743416" y="2281143"/>
            <a:ext cx="1960665" cy="1596439"/>
            <a:chOff x="366164" y="1832508"/>
            <a:chExt cx="1960665" cy="159643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BF3F68-F941-FE4A-D869-083BDB97A72B}"/>
                </a:ext>
              </a:extLst>
            </p:cNvPr>
            <p:cNvSpPr/>
            <p:nvPr/>
          </p:nvSpPr>
          <p:spPr>
            <a:xfrm rot="5400000">
              <a:off x="1166066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A51047-FDB1-798C-A0EE-88F88AF9B605}"/>
                </a:ext>
              </a:extLst>
            </p:cNvPr>
            <p:cNvSpPr/>
            <p:nvPr/>
          </p:nvSpPr>
          <p:spPr>
            <a:xfrm rot="5400000">
              <a:off x="764451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C9DE19-725C-AA07-CF25-4D97EAAFE680}"/>
                </a:ext>
              </a:extLst>
            </p:cNvPr>
            <p:cNvSpPr/>
            <p:nvPr/>
          </p:nvSpPr>
          <p:spPr>
            <a:xfrm rot="5400000">
              <a:off x="368334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7FD51F-F6C4-36A3-80FE-7E56BFD9C22F}"/>
                </a:ext>
              </a:extLst>
            </p:cNvPr>
            <p:cNvSpPr/>
            <p:nvPr/>
          </p:nvSpPr>
          <p:spPr>
            <a:xfrm rot="5400000">
              <a:off x="1165360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E6F52FD-2ADC-B4BC-6C1E-EB665EB35D14}"/>
                </a:ext>
              </a:extLst>
            </p:cNvPr>
            <p:cNvSpPr/>
            <p:nvPr/>
          </p:nvSpPr>
          <p:spPr>
            <a:xfrm rot="5400000">
              <a:off x="763745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C54C70-A772-0C7B-2E90-450D888DF488}"/>
                </a:ext>
              </a:extLst>
            </p:cNvPr>
            <p:cNvSpPr/>
            <p:nvPr/>
          </p:nvSpPr>
          <p:spPr>
            <a:xfrm rot="5400000">
              <a:off x="367628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FADA35-F2A0-CE91-0C75-86DA4D842994}"/>
                </a:ext>
              </a:extLst>
            </p:cNvPr>
            <p:cNvSpPr/>
            <p:nvPr/>
          </p:nvSpPr>
          <p:spPr>
            <a:xfrm rot="5400000">
              <a:off x="1163896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3FB316-CAB0-A151-DBA7-2A85C1C5A7EF}"/>
                </a:ext>
              </a:extLst>
            </p:cNvPr>
            <p:cNvSpPr/>
            <p:nvPr/>
          </p:nvSpPr>
          <p:spPr>
            <a:xfrm rot="5400000">
              <a:off x="762281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DA041F-F698-43EA-BC74-64995D402068}"/>
                </a:ext>
              </a:extLst>
            </p:cNvPr>
            <p:cNvSpPr/>
            <p:nvPr/>
          </p:nvSpPr>
          <p:spPr>
            <a:xfrm rot="5400000">
              <a:off x="366164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60DBAEB-A2AE-C94D-7E67-DF0E9338FC44}"/>
                </a:ext>
              </a:extLst>
            </p:cNvPr>
            <p:cNvSpPr/>
            <p:nvPr/>
          </p:nvSpPr>
          <p:spPr>
            <a:xfrm rot="5400000">
              <a:off x="1163896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B79E636-80CC-70D7-FAED-94B99AE1CAFD}"/>
                </a:ext>
              </a:extLst>
            </p:cNvPr>
            <p:cNvSpPr/>
            <p:nvPr/>
          </p:nvSpPr>
          <p:spPr>
            <a:xfrm rot="5400000">
              <a:off x="762281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50F64E8-3D50-6B22-D984-002FCF11E4AF}"/>
                </a:ext>
              </a:extLst>
            </p:cNvPr>
            <p:cNvSpPr/>
            <p:nvPr/>
          </p:nvSpPr>
          <p:spPr>
            <a:xfrm rot="5400000">
              <a:off x="366164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B7FEDF-1C54-1AD9-C674-B88047890911}"/>
                </a:ext>
              </a:extLst>
            </p:cNvPr>
            <p:cNvSpPr/>
            <p:nvPr/>
          </p:nvSpPr>
          <p:spPr>
            <a:xfrm rot="5400000">
              <a:off x="1966829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93EBC35-9B9C-B7D1-D2A2-489823D49953}"/>
                </a:ext>
              </a:extLst>
            </p:cNvPr>
            <p:cNvSpPr/>
            <p:nvPr/>
          </p:nvSpPr>
          <p:spPr>
            <a:xfrm rot="5400000">
              <a:off x="1565214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205A93-54E3-0AC1-3FC9-57704A3C8882}"/>
                </a:ext>
              </a:extLst>
            </p:cNvPr>
            <p:cNvSpPr/>
            <p:nvPr/>
          </p:nvSpPr>
          <p:spPr>
            <a:xfrm rot="5400000">
              <a:off x="1966123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EADCE-CD41-6B7F-7BB7-4355EE327751}"/>
                </a:ext>
              </a:extLst>
            </p:cNvPr>
            <p:cNvSpPr/>
            <p:nvPr/>
          </p:nvSpPr>
          <p:spPr>
            <a:xfrm rot="5400000">
              <a:off x="1564508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F46DC2-D215-9648-08EE-F302B128DBDC}"/>
                </a:ext>
              </a:extLst>
            </p:cNvPr>
            <p:cNvSpPr/>
            <p:nvPr/>
          </p:nvSpPr>
          <p:spPr>
            <a:xfrm rot="5400000">
              <a:off x="1964659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28B70F-F39F-4600-DB88-C93805EBA561}"/>
                </a:ext>
              </a:extLst>
            </p:cNvPr>
            <p:cNvSpPr/>
            <p:nvPr/>
          </p:nvSpPr>
          <p:spPr>
            <a:xfrm rot="5400000">
              <a:off x="1563044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914BE6F-74AA-B660-3235-7AEC34CC8DE0}"/>
                </a:ext>
              </a:extLst>
            </p:cNvPr>
            <p:cNvSpPr/>
            <p:nvPr/>
          </p:nvSpPr>
          <p:spPr>
            <a:xfrm rot="5400000">
              <a:off x="1964659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829CA0-F3D8-A946-0135-8CF674981F60}"/>
                </a:ext>
              </a:extLst>
            </p:cNvPr>
            <p:cNvSpPr/>
            <p:nvPr/>
          </p:nvSpPr>
          <p:spPr>
            <a:xfrm rot="5400000">
              <a:off x="1563044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A653CB-25AD-1444-C04B-1525FB33479F}"/>
              </a:ext>
            </a:extLst>
          </p:cNvPr>
          <p:cNvGrpSpPr/>
          <p:nvPr/>
        </p:nvGrpSpPr>
        <p:grpSpPr>
          <a:xfrm rot="5400000">
            <a:off x="5223660" y="2254978"/>
            <a:ext cx="1960665" cy="1596439"/>
            <a:chOff x="366164" y="1832508"/>
            <a:chExt cx="1960665" cy="159643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21E984-E015-211A-60ED-FE16735B725D}"/>
                </a:ext>
              </a:extLst>
            </p:cNvPr>
            <p:cNvSpPr/>
            <p:nvPr/>
          </p:nvSpPr>
          <p:spPr>
            <a:xfrm rot="5400000">
              <a:off x="1166066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8A90B5-BDBE-D495-E647-BF5544440CCD}"/>
                </a:ext>
              </a:extLst>
            </p:cNvPr>
            <p:cNvSpPr/>
            <p:nvPr/>
          </p:nvSpPr>
          <p:spPr>
            <a:xfrm rot="5400000">
              <a:off x="764451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09654FC-1C4F-6704-D979-650DDE29FC93}"/>
                </a:ext>
              </a:extLst>
            </p:cNvPr>
            <p:cNvSpPr/>
            <p:nvPr/>
          </p:nvSpPr>
          <p:spPr>
            <a:xfrm rot="5400000">
              <a:off x="368334" y="18325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A7927DF-CB02-876D-2DFC-D84F55B9A749}"/>
                </a:ext>
              </a:extLst>
            </p:cNvPr>
            <p:cNvSpPr/>
            <p:nvPr/>
          </p:nvSpPr>
          <p:spPr>
            <a:xfrm rot="5400000">
              <a:off x="1165360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F64801-A670-C426-A16F-6305BD62115A}"/>
                </a:ext>
              </a:extLst>
            </p:cNvPr>
            <p:cNvSpPr/>
            <p:nvPr/>
          </p:nvSpPr>
          <p:spPr>
            <a:xfrm rot="5400000">
              <a:off x="763745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0309EA-6436-B386-EFE9-FBDF00D04BFD}"/>
                </a:ext>
              </a:extLst>
            </p:cNvPr>
            <p:cNvSpPr/>
            <p:nvPr/>
          </p:nvSpPr>
          <p:spPr>
            <a:xfrm rot="5400000">
              <a:off x="367628" y="22434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7320731-FC3F-3A2D-7E33-B919AC332AC1}"/>
                </a:ext>
              </a:extLst>
            </p:cNvPr>
            <p:cNvSpPr/>
            <p:nvPr/>
          </p:nvSpPr>
          <p:spPr>
            <a:xfrm rot="5400000">
              <a:off x="1163896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152AA-C55E-F803-38C2-41DCCB4A1CBA}"/>
                </a:ext>
              </a:extLst>
            </p:cNvPr>
            <p:cNvSpPr/>
            <p:nvPr/>
          </p:nvSpPr>
          <p:spPr>
            <a:xfrm rot="5400000">
              <a:off x="762281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075EBF8-EEAC-1FED-4909-5FFE19638A7A}"/>
                </a:ext>
              </a:extLst>
            </p:cNvPr>
            <p:cNvSpPr/>
            <p:nvPr/>
          </p:nvSpPr>
          <p:spPr>
            <a:xfrm rot="5400000">
              <a:off x="366164" y="26524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837DF9-1C2A-B4EE-9C71-2B536DEE7994}"/>
                </a:ext>
              </a:extLst>
            </p:cNvPr>
            <p:cNvSpPr/>
            <p:nvPr/>
          </p:nvSpPr>
          <p:spPr>
            <a:xfrm rot="5400000">
              <a:off x="1163896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3EAD68-6952-9382-4E24-773BE5D87EC1}"/>
                </a:ext>
              </a:extLst>
            </p:cNvPr>
            <p:cNvSpPr/>
            <p:nvPr/>
          </p:nvSpPr>
          <p:spPr>
            <a:xfrm rot="5400000">
              <a:off x="762281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9D3F2B-DB3B-D3A4-79E3-E82009CA6D87}"/>
                </a:ext>
              </a:extLst>
            </p:cNvPr>
            <p:cNvSpPr/>
            <p:nvPr/>
          </p:nvSpPr>
          <p:spPr>
            <a:xfrm rot="5400000">
              <a:off x="366164" y="3068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A3329C-4CE0-AAD0-DD61-BC9C67F36A00}"/>
                </a:ext>
              </a:extLst>
            </p:cNvPr>
            <p:cNvSpPr/>
            <p:nvPr/>
          </p:nvSpPr>
          <p:spPr>
            <a:xfrm rot="5400000">
              <a:off x="1966829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3F6E733-8263-C87A-69EE-8500C7258604}"/>
                </a:ext>
              </a:extLst>
            </p:cNvPr>
            <p:cNvSpPr/>
            <p:nvPr/>
          </p:nvSpPr>
          <p:spPr>
            <a:xfrm rot="5400000">
              <a:off x="1565214" y="183250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8897333-D494-BBF2-C5EB-511EF5029F29}"/>
                </a:ext>
              </a:extLst>
            </p:cNvPr>
            <p:cNvSpPr/>
            <p:nvPr/>
          </p:nvSpPr>
          <p:spPr>
            <a:xfrm rot="5400000">
              <a:off x="1966123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C3A3717-95C3-8D8D-7D5E-1A8AB2939E61}"/>
                </a:ext>
              </a:extLst>
            </p:cNvPr>
            <p:cNvSpPr/>
            <p:nvPr/>
          </p:nvSpPr>
          <p:spPr>
            <a:xfrm rot="5400000">
              <a:off x="1564508" y="224345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7B259D-EDAB-077C-708B-C3200B7E7610}"/>
                </a:ext>
              </a:extLst>
            </p:cNvPr>
            <p:cNvSpPr/>
            <p:nvPr/>
          </p:nvSpPr>
          <p:spPr>
            <a:xfrm rot="5400000">
              <a:off x="1964659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4F8628-BD83-0E2B-EEF5-27EAC31368C5}"/>
                </a:ext>
              </a:extLst>
            </p:cNvPr>
            <p:cNvSpPr/>
            <p:nvPr/>
          </p:nvSpPr>
          <p:spPr>
            <a:xfrm rot="5400000">
              <a:off x="1563044" y="265247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C57965E-7EA1-71D4-77DE-888BAD0D1D4C}"/>
                </a:ext>
              </a:extLst>
            </p:cNvPr>
            <p:cNvSpPr/>
            <p:nvPr/>
          </p:nvSpPr>
          <p:spPr>
            <a:xfrm rot="5400000">
              <a:off x="1964659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54EC1E-F8A9-A212-28BC-F433C15E8971}"/>
                </a:ext>
              </a:extLst>
            </p:cNvPr>
            <p:cNvSpPr/>
            <p:nvPr/>
          </p:nvSpPr>
          <p:spPr>
            <a:xfrm rot="5400000">
              <a:off x="1563044" y="306894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7431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0555 0.00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/>
              <p:nvPr/>
            </p:nvSpPr>
            <p:spPr>
              <a:xfrm>
                <a:off x="-1772258" y="196213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1)  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2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1962139"/>
                <a:ext cx="7100479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/>
              <p:nvPr/>
            </p:nvSpPr>
            <p:spPr>
              <a:xfrm>
                <a:off x="-1772258" y="327681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2)  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3276812"/>
                <a:ext cx="7100479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/>
              <p:nvPr/>
            </p:nvSpPr>
            <p:spPr>
              <a:xfrm>
                <a:off x="-1772258" y="4591485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3)  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4591485"/>
                <a:ext cx="7100479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/>
              <p:nvPr/>
            </p:nvSpPr>
            <p:spPr>
              <a:xfrm>
                <a:off x="2578516" y="193192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4)  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=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1931921"/>
                <a:ext cx="7100479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/>
              <p:nvPr/>
            </p:nvSpPr>
            <p:spPr>
              <a:xfrm>
                <a:off x="2578516" y="3246594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5)  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=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3246594"/>
                <a:ext cx="7100479" cy="1323439"/>
              </a:xfrm>
              <a:prstGeom prst="rect">
                <a:avLst/>
              </a:prstGeom>
              <a:blipFill>
                <a:blip r:embed="rId9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/>
              <p:nvPr/>
            </p:nvSpPr>
            <p:spPr>
              <a:xfrm>
                <a:off x="2578516" y="4561267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6)  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9 = </a:t>
                </a:r>
              </a:p>
              <a:p>
                <a:pPr algn="ctr"/>
                <a:endParaRPr lang="en-GB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4561267"/>
                <a:ext cx="7100479" cy="1323439"/>
              </a:xfrm>
              <a:prstGeom prst="rect">
                <a:avLst/>
              </a:prstGeom>
              <a:blipFill>
                <a:blip r:embed="rId10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807EF5-B3B6-8A12-1D04-072168E147B5}"/>
              </a:ext>
            </a:extLst>
          </p:cNvPr>
          <p:cNvSpPr/>
          <p:nvPr/>
        </p:nvSpPr>
        <p:spPr>
          <a:xfrm>
            <a:off x="3212339" y="3310708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645C5-017D-8989-C658-B0F29087BF42}"/>
              </a:ext>
            </a:extLst>
          </p:cNvPr>
          <p:cNvSpPr/>
          <p:nvPr/>
        </p:nvSpPr>
        <p:spPr>
          <a:xfrm>
            <a:off x="3212340" y="207368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DA4B7-2C62-48BD-8B59-583364EB2D89}"/>
              </a:ext>
            </a:extLst>
          </p:cNvPr>
          <p:cNvSpPr/>
          <p:nvPr/>
        </p:nvSpPr>
        <p:spPr>
          <a:xfrm>
            <a:off x="3212338" y="4625381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532A7-5215-2F17-B84A-7934A41935EA}"/>
              </a:ext>
            </a:extLst>
          </p:cNvPr>
          <p:cNvSpPr/>
          <p:nvPr/>
        </p:nvSpPr>
        <p:spPr>
          <a:xfrm>
            <a:off x="7479536" y="207368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283EE-E886-0013-D8AB-07DACE9C1F00}"/>
              </a:ext>
            </a:extLst>
          </p:cNvPr>
          <p:cNvSpPr/>
          <p:nvPr/>
        </p:nvSpPr>
        <p:spPr>
          <a:xfrm>
            <a:off x="7479536" y="3310708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311134-2187-A98B-2981-93800CCC906E}"/>
              </a:ext>
            </a:extLst>
          </p:cNvPr>
          <p:cNvSpPr/>
          <p:nvPr/>
        </p:nvSpPr>
        <p:spPr>
          <a:xfrm>
            <a:off x="7489368" y="465415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878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568581-C142-19DC-94FE-F436C2C1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4" y="1848505"/>
            <a:ext cx="2159718" cy="25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76389"/>
                <a:gd name="adj2" fmla="val 8651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x 5 =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Admiral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223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2026-04-02T07:00:04Z</dcterms:modified>
  <cp:category/>
</cp:coreProperties>
</file>