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305" r:id="rId3"/>
    <p:sldId id="266" r:id="rId4"/>
    <p:sldId id="259" r:id="rId5"/>
    <p:sldId id="312" r:id="rId6"/>
    <p:sldId id="267" r:id="rId7"/>
    <p:sldId id="308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446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09BDD6-A1E0-990C-ACA3-5B079940DC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518" y="2105655"/>
            <a:ext cx="3628963" cy="383057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02360" y="63220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66E040-EC02-7DBC-7469-0D841395BCD1}"/>
              </a:ext>
            </a:extLst>
          </p:cNvPr>
          <p:cNvSpPr/>
          <p:nvPr/>
        </p:nvSpPr>
        <p:spPr>
          <a:xfrm>
            <a:off x="3590462" y="45330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B2321-E1DE-1349-F952-A135858A2AEF}"/>
              </a:ext>
            </a:extLst>
          </p:cNvPr>
          <p:cNvSpPr/>
          <p:nvPr/>
        </p:nvSpPr>
        <p:spPr>
          <a:xfrm>
            <a:off x="2017318" y="1125976"/>
            <a:ext cx="6112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2 to 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240D8-E0AA-AE9D-3F33-D7DBF3DE7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7D90C59-4E0A-A445-7052-3FB18DE6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55F390D-BB3A-C085-0B11-CE2FF28F5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42CAC3-24BB-8F53-7A85-BAEEE46B8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43232" y="223582"/>
            <a:ext cx="2292490" cy="51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C77C015-AFE7-372C-FCF6-B7028013BD8E}"/>
              </a:ext>
            </a:extLst>
          </p:cNvPr>
          <p:cNvGrpSpPr/>
          <p:nvPr/>
        </p:nvGrpSpPr>
        <p:grpSpPr>
          <a:xfrm>
            <a:off x="1615859" y="4330983"/>
            <a:ext cx="5252004" cy="970551"/>
            <a:chOff x="1143003" y="4347522"/>
            <a:chExt cx="5252004" cy="9705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67AE20-B1B4-A4E5-B7F0-72B4CDD84238}"/>
                </a:ext>
              </a:extLst>
            </p:cNvPr>
            <p:cNvSpPr/>
            <p:nvPr/>
          </p:nvSpPr>
          <p:spPr>
            <a:xfrm>
              <a:off x="1143003" y="4377019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077C7E-8514-FE81-7F48-5EB2A6B5071F}"/>
                </a:ext>
              </a:extLst>
            </p:cNvPr>
            <p:cNvSpPr/>
            <p:nvPr/>
          </p:nvSpPr>
          <p:spPr>
            <a:xfrm>
              <a:off x="3441550" y="4394743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3776F8-3CAB-3C1A-BA8A-737D93CF0B33}"/>
                </a:ext>
              </a:extLst>
            </p:cNvPr>
            <p:cNvSpPr/>
            <p:nvPr/>
          </p:nvSpPr>
          <p:spPr>
            <a:xfrm>
              <a:off x="2227235" y="4347522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+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DCB139-57FD-812B-7F96-D2729CB107C7}"/>
                </a:ext>
              </a:extLst>
            </p:cNvPr>
            <p:cNvSpPr/>
            <p:nvPr/>
          </p:nvSpPr>
          <p:spPr>
            <a:xfrm>
              <a:off x="4644865" y="4347522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=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6548D02-EE1C-23E6-558D-BDCD64E2A19E}"/>
              </a:ext>
            </a:extLst>
          </p:cNvPr>
          <p:cNvSpPr/>
          <p:nvPr/>
        </p:nvSpPr>
        <p:spPr>
          <a:xfrm>
            <a:off x="6332036" y="433098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0B1AE1-C0A2-AB97-746C-F6F1C79F655A}"/>
              </a:ext>
            </a:extLst>
          </p:cNvPr>
          <p:cNvSpPr/>
          <p:nvPr/>
        </p:nvSpPr>
        <p:spPr>
          <a:xfrm>
            <a:off x="2487499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D7DA5F-6A97-8AA7-375E-D271C9F52D58}"/>
              </a:ext>
            </a:extLst>
          </p:cNvPr>
          <p:cNvSpPr/>
          <p:nvPr/>
        </p:nvSpPr>
        <p:spPr>
          <a:xfrm>
            <a:off x="3468866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C6BABD2-DA29-87CF-E306-F2692A679CCC}"/>
              </a:ext>
            </a:extLst>
          </p:cNvPr>
          <p:cNvSpPr/>
          <p:nvPr/>
        </p:nvSpPr>
        <p:spPr>
          <a:xfrm>
            <a:off x="4450233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E3CB58-83AE-F838-3B68-0F5BE074CBB9}"/>
              </a:ext>
            </a:extLst>
          </p:cNvPr>
          <p:cNvSpPr/>
          <p:nvPr/>
        </p:nvSpPr>
        <p:spPr>
          <a:xfrm>
            <a:off x="5431600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9698FE-E9A4-0ED8-25C9-DAE044C26C72}"/>
              </a:ext>
            </a:extLst>
          </p:cNvPr>
          <p:cNvSpPr/>
          <p:nvPr/>
        </p:nvSpPr>
        <p:spPr>
          <a:xfrm>
            <a:off x="6412966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D6E099-9B6C-4E1B-9BF5-7B5AE59AF56D}"/>
              </a:ext>
            </a:extLst>
          </p:cNvPr>
          <p:cNvSpPr/>
          <p:nvPr/>
        </p:nvSpPr>
        <p:spPr>
          <a:xfrm>
            <a:off x="2487499" y="2952575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84F9FE-C04E-882F-4B7E-8D54A90D960F}"/>
              </a:ext>
            </a:extLst>
          </p:cNvPr>
          <p:cNvSpPr/>
          <p:nvPr/>
        </p:nvSpPr>
        <p:spPr>
          <a:xfrm>
            <a:off x="3463366" y="2952575"/>
            <a:ext cx="678488" cy="68000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0A77353-B856-F440-9C26-E882E354D91B}"/>
              </a:ext>
            </a:extLst>
          </p:cNvPr>
          <p:cNvSpPr/>
          <p:nvPr/>
        </p:nvSpPr>
        <p:spPr>
          <a:xfrm>
            <a:off x="4439233" y="2952575"/>
            <a:ext cx="678488" cy="68000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1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D00734-5B21-5F83-D70F-C777D28CEB20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B209CD-B87E-1F3B-8FAA-5FC823947313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A5AA3B-5CDB-5FF2-7E6D-E6E674AAE56A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58C7321-DBB6-5E93-0BA0-4A0218527DF5}"/>
              </a:ext>
            </a:extLst>
          </p:cNvPr>
          <p:cNvGrpSpPr/>
          <p:nvPr/>
        </p:nvGrpSpPr>
        <p:grpSpPr>
          <a:xfrm>
            <a:off x="2395546" y="1581177"/>
            <a:ext cx="2516652" cy="2736080"/>
            <a:chOff x="2157181" y="1581177"/>
            <a:chExt cx="2516652" cy="27360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4AB529-19F7-A1C3-FC99-02AEAB50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1919078"/>
              <a:ext cx="843755" cy="8437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DCCAFC4-85C8-D625-808E-BD6935989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946" y="1581177"/>
              <a:ext cx="1824054" cy="27360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8B9AF8-915A-F354-B5D8-8F0E5864B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7181" y="1581177"/>
              <a:ext cx="1824054" cy="273608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C253888-3386-F571-BDC8-7DB0C61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307684"/>
              <a:ext cx="843755" cy="8437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4003170-8104-F44B-67A2-FADAEA027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696290"/>
              <a:ext cx="843755" cy="84375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DE7FD66-8AA2-DF46-4D3E-F899CC210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3084896"/>
              <a:ext cx="843755" cy="84375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53FF0F-92DA-CE39-A4DA-AC07D332B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3473502"/>
              <a:ext cx="843755" cy="843755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A829D5B-E141-973A-4626-841E75766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623" y="3465572"/>
            <a:ext cx="843755" cy="84375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E16EC61-5436-E452-4143-BC9521721D55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27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94E0932-6E2E-10A1-CE35-56703480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4CBE70-5BCB-B4CC-53BB-0243FCEE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623" y="3051624"/>
            <a:ext cx="843755" cy="8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21B05-996D-1D61-A3F6-4A479D14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FFC69C-9FFF-8695-0E74-E6846D65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ECCC83-0094-F0E0-29DD-E2AA7F041218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D39F6E-8573-A294-4F7B-796B34CD154D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37523-A0EE-F411-45F8-0977E135AA9F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F525AD-E20E-5144-FEC0-21D900E4CA6B}"/>
              </a:ext>
            </a:extLst>
          </p:cNvPr>
          <p:cNvGrpSpPr/>
          <p:nvPr/>
        </p:nvGrpSpPr>
        <p:grpSpPr>
          <a:xfrm>
            <a:off x="2887362" y="1624578"/>
            <a:ext cx="2516652" cy="2736080"/>
            <a:chOff x="2157181" y="1581177"/>
            <a:chExt cx="2516652" cy="27360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E89FA7-5FB1-C52B-F88D-80963DDA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1919078"/>
              <a:ext cx="843755" cy="8437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5446BF-4F64-70B8-7F79-BA3E4FE56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946" y="1581177"/>
              <a:ext cx="1824054" cy="27360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2B51112-4066-483C-1AC7-C686FDA4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7181" y="1581177"/>
              <a:ext cx="1824054" cy="273608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9001527-D983-5B0A-659D-6F6FD5AA4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307684"/>
              <a:ext cx="843755" cy="8437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ACD3070-6C40-2292-2E93-310183D75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696290"/>
              <a:ext cx="843755" cy="843755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1C08DB5-7073-A8AB-0BC9-0632A76A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254" y="3182729"/>
            <a:ext cx="843755" cy="84375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F60A41F-704C-658D-54E1-09A4C3AB7AEC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35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B526E-CFBE-CEE8-A463-74C8BA202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597" y="1641234"/>
            <a:ext cx="1824054" cy="2736080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58AC63-7B82-DD6F-BC60-F1A29AE80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74BFE-2A26-430B-B9C7-3A365CC58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249" y="3583446"/>
            <a:ext cx="843755" cy="8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8FC9A43-8CE4-CFC8-A8BF-90CE2ECBBEBC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34A9D5DB-58A6-E174-C760-07AF9832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826917-7D3F-14D4-B6FF-8917913660C7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0495C-25D9-81FA-CD4E-3F8C7EEAC301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E1311E-30E8-FE30-97F1-F497CB75D8FD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FE2F06-CA17-5EBC-F4F4-EBB8F2EEAEB6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0E62-D73C-B992-E12F-2A10172217E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46A268-D693-3B27-599C-E9701F84AC94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36918-8C3F-9E66-FFD8-B9A66AB7B6D7}"/>
                </a:ext>
              </a:extLst>
            </p:cNvPr>
            <p:cNvSpPr txBox="1"/>
            <p:nvPr/>
          </p:nvSpPr>
          <p:spPr>
            <a:xfrm>
              <a:off x="500412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515D6-B7A8-1A65-709A-56395A8A1DB2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46D28-A5D7-949C-AD44-E49E053C074E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AEBBB-A2E9-F221-83F9-66CCA5D9B340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0A1448-5C9C-A16C-C983-1B8E2369EBD8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70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2272719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4041055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3200397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>
            <a:off x="4129787" y="1954725"/>
            <a:ext cx="884425" cy="1580032"/>
          </a:xfrm>
          <a:prstGeom prst="circularArrow">
            <a:avLst>
              <a:gd name="adj1" fmla="val 7420"/>
              <a:gd name="adj2" fmla="val 1459918"/>
              <a:gd name="adj3" fmla="val 19903716"/>
              <a:gd name="adj4" fmla="val 10800000"/>
              <a:gd name="adj5" fmla="val 11828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BEA6-9DE8-7B60-0DA5-547418D8852C}"/>
              </a:ext>
            </a:extLst>
          </p:cNvPr>
          <p:cNvSpPr txBox="1"/>
          <p:nvPr/>
        </p:nvSpPr>
        <p:spPr>
          <a:xfrm>
            <a:off x="4584291" y="2892562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65</a:t>
            </a:r>
          </a:p>
        </p:txBody>
      </p:sp>
      <p:sp>
        <p:nvSpPr>
          <p:cNvPr id="24" name="Arrow: Circular 23">
            <a:extLst>
              <a:ext uri="{FF2B5EF4-FFF2-40B4-BE49-F238E27FC236}">
                <a16:creationId xmlns:a16="http://schemas.microsoft.com/office/drawing/2014/main" id="{F2BDFAF9-D14B-F508-335F-1AEECDF4C77C}"/>
              </a:ext>
            </a:extLst>
          </p:cNvPr>
          <p:cNvSpPr/>
          <p:nvPr/>
        </p:nvSpPr>
        <p:spPr>
          <a:xfrm>
            <a:off x="4854672" y="1915673"/>
            <a:ext cx="884425" cy="1580032"/>
          </a:xfrm>
          <a:prstGeom prst="circularArrow">
            <a:avLst>
              <a:gd name="adj1" fmla="val 7420"/>
              <a:gd name="adj2" fmla="val 1459918"/>
              <a:gd name="adj3" fmla="val 19903716"/>
              <a:gd name="adj4" fmla="val 10800000"/>
              <a:gd name="adj5" fmla="val 11828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53AE85-F057-9C80-27C5-1ED3DF857324}"/>
              </a:ext>
            </a:extLst>
          </p:cNvPr>
          <p:cNvSpPr txBox="1"/>
          <p:nvPr/>
        </p:nvSpPr>
        <p:spPr>
          <a:xfrm>
            <a:off x="5292945" y="2892786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800711" y="45281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3" y="152544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26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28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3" y="249506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37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17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692852" y="545152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50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692851" y="448841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84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09419" y="4465880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309419" y="5477172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52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580272" y="1453281"/>
            <a:ext cx="6563728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060291" y="4489329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765148" y="1567603"/>
            <a:ext cx="61723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Adding 2 means jumping </a:t>
            </a:r>
            <a:r>
              <a:rPr lang="en-US" sz="4000" b="1" dirty="0"/>
              <a:t>two spaces forward</a:t>
            </a:r>
            <a:r>
              <a:rPr lang="en-US" sz="4000" dirty="0"/>
              <a:t> on the number line.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397</TotalTime>
  <Words>173</Words>
  <Application>Microsoft Office PowerPoint</Application>
  <PresentationFormat>On-screen Show (4:3)</PresentationFormat>
  <Paragraphs>71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26</cp:revision>
  <dcterms:created xsi:type="dcterms:W3CDTF">2013-01-27T09:14:16Z</dcterms:created>
  <dcterms:modified xsi:type="dcterms:W3CDTF">2026-04-03T14:21:53Z</dcterms:modified>
  <cp:category/>
</cp:coreProperties>
</file>