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0" r:id="rId3"/>
    <p:sldId id="257" r:id="rId4"/>
    <p:sldId id="265" r:id="rId5"/>
    <p:sldId id="283" r:id="rId6"/>
    <p:sldId id="266" r:id="rId7"/>
    <p:sldId id="30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CF6A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units of length </a:t>
            </a:r>
          </a:p>
          <a:p>
            <a:pPr algn="ctr"/>
            <a:r>
              <a:rPr lang="en-US" sz="5400" dirty="0"/>
              <a:t>(cm &amp; mm)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020" y="3092915"/>
            <a:ext cx="3688506" cy="34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199653" y="26463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is bigger: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or 1 mm?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1D1BA6-7357-8559-1794-3CB67FD560AC}"/>
              </a:ext>
            </a:extLst>
          </p:cNvPr>
          <p:cNvSpPr txBox="1"/>
          <p:nvPr/>
        </p:nvSpPr>
        <p:spPr>
          <a:xfrm>
            <a:off x="1307808" y="4966999"/>
            <a:ext cx="682358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/>
              <a:t>What is the same and what is different?</a:t>
            </a:r>
            <a:endParaRPr lang="en-US" sz="4400" b="1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601F04E-A83D-817B-50D4-1DC97D5F69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293" y="2489312"/>
            <a:ext cx="8008032" cy="18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5576DF-0622-4971-AC5F-FDCC33D62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D2BDD5-2C41-4568-8ABE-8EF73A33A64D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ACAB3-20DE-4969-8A4E-9109976CFB52}"/>
              </a:ext>
            </a:extLst>
          </p:cNvPr>
          <p:cNvSpPr/>
          <p:nvPr/>
        </p:nvSpPr>
        <p:spPr>
          <a:xfrm>
            <a:off x="1100759" y="4012954"/>
            <a:ext cx="2527024" cy="14542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F246B-9380-46DC-8F8D-941321438728}"/>
              </a:ext>
            </a:extLst>
          </p:cNvPr>
          <p:cNvSpPr/>
          <p:nvPr/>
        </p:nvSpPr>
        <p:spPr>
          <a:xfrm>
            <a:off x="5588277" y="4012954"/>
            <a:ext cx="2527024" cy="992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A247C-FF19-2992-FFB3-4C12E172B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ED64BE-7263-9C36-D122-12B5FFC52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0A64DC-3F4A-993B-ED8D-153BB44EE912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5576DF-0622-4971-AC5F-FDCC33D629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D2BDD5-2C41-4568-8ABE-8EF73A33A64D}"/>
              </a:ext>
            </a:extLst>
          </p:cNvPr>
          <p:cNvSpPr/>
          <p:nvPr/>
        </p:nvSpPr>
        <p:spPr>
          <a:xfrm>
            <a:off x="3189606" y="859887"/>
            <a:ext cx="321119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mm =  ? 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50DED-C367-404A-87F9-09FF323342C7}"/>
              </a:ext>
            </a:extLst>
          </p:cNvPr>
          <p:cNvSpPr/>
          <p:nvPr/>
        </p:nvSpPr>
        <p:spPr>
          <a:xfrm>
            <a:off x="1100759" y="4012954"/>
            <a:ext cx="2527024" cy="14542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290D8-F297-4D98-BD24-694ECB9F9BA9}"/>
              </a:ext>
            </a:extLst>
          </p:cNvPr>
          <p:cNvSpPr/>
          <p:nvPr/>
        </p:nvSpPr>
        <p:spPr>
          <a:xfrm>
            <a:off x="5588277" y="4012954"/>
            <a:ext cx="2527024" cy="992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834EE9-7C53-2724-15D6-B75D0EDC8B41}"/>
              </a:ext>
            </a:extLst>
          </p:cNvPr>
          <p:cNvSpPr/>
          <p:nvPr/>
        </p:nvSpPr>
        <p:spPr>
          <a:xfrm>
            <a:off x="5043949" y="859886"/>
            <a:ext cx="717755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7B8C2-EACA-1127-0CC9-DB0C1515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6332B-D0A5-520D-E217-71FB5916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9C19A6-5EBF-EA67-4ADE-6EE90ECDE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90910"/>
          <a:stretch>
            <a:fillRect/>
          </a:stretch>
        </p:blipFill>
        <p:spPr>
          <a:xfrm>
            <a:off x="1746299" y="556149"/>
            <a:ext cx="1478682" cy="258771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D272A2-0134-7E2F-4587-0C1A03EF7E54}"/>
              </a:ext>
            </a:extLst>
          </p:cNvPr>
          <p:cNvGrpSpPr/>
          <p:nvPr/>
        </p:nvGrpSpPr>
        <p:grpSpPr>
          <a:xfrm>
            <a:off x="1620055" y="3143865"/>
            <a:ext cx="1746961" cy="3021659"/>
            <a:chOff x="1992107" y="3300483"/>
            <a:chExt cx="1796121" cy="314953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90C69D-22C8-7640-6DDB-E0CE78A5D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30541" r="89420" b="30349"/>
            <a:stretch>
              <a:fillRect/>
            </a:stretch>
          </p:blipFill>
          <p:spPr>
            <a:xfrm>
              <a:off x="1992107" y="3300483"/>
              <a:ext cx="1796121" cy="314953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6ECDB7-3060-9C08-69B2-C0D58A8AB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3402560" y="3806141"/>
              <a:ext cx="562053" cy="11096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10D9862-7CD7-8150-E471-7DA1A76C9EFB}"/>
              </a:ext>
            </a:extLst>
          </p:cNvPr>
          <p:cNvSpPr txBox="1"/>
          <p:nvPr/>
        </p:nvSpPr>
        <p:spPr>
          <a:xfrm>
            <a:off x="3468388" y="2404948"/>
            <a:ext cx="59239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3200" dirty="0"/>
          </a:p>
          <a:p>
            <a:pPr algn="ctr">
              <a:buNone/>
            </a:pPr>
            <a:r>
              <a:rPr lang="en-US" sz="3200" dirty="0"/>
              <a:t>This is the most important fact</a:t>
            </a:r>
          </a:p>
          <a:p>
            <a:pPr algn="ctr">
              <a:buNone/>
            </a:pPr>
            <a:r>
              <a:rPr lang="en-US" sz="3200" dirty="0"/>
              <a:t>.</a:t>
            </a:r>
          </a:p>
          <a:p>
            <a:pPr algn="ctr">
              <a:buNone/>
            </a:pPr>
            <a:r>
              <a:rPr lang="en-US" sz="3200" dirty="0"/>
              <a:t>Every </a:t>
            </a:r>
            <a:r>
              <a:rPr lang="en-US" sz="3200" dirty="0" err="1"/>
              <a:t>centimetre</a:t>
            </a:r>
            <a:r>
              <a:rPr lang="en-US" sz="3200" dirty="0"/>
              <a:t> is made up </a:t>
            </a:r>
          </a:p>
          <a:p>
            <a:pPr algn="ctr">
              <a:buNone/>
            </a:pPr>
            <a:r>
              <a:rPr lang="en-US" sz="3200" dirty="0"/>
              <a:t>of </a:t>
            </a:r>
            <a:r>
              <a:rPr lang="en-US" sz="3200" b="1" dirty="0"/>
              <a:t>10 little </a:t>
            </a:r>
            <a:r>
              <a:rPr lang="en-US" sz="3200" b="1" dirty="0" err="1"/>
              <a:t>millimetres</a:t>
            </a:r>
            <a:r>
              <a:rPr lang="en-US" sz="3200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27FC3E-367D-C2CB-E48A-75179EC4A3DC}"/>
              </a:ext>
            </a:extLst>
          </p:cNvPr>
          <p:cNvSpPr/>
          <p:nvPr/>
        </p:nvSpPr>
        <p:spPr>
          <a:xfrm>
            <a:off x="4788427" y="610149"/>
            <a:ext cx="30282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Key Fact: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014D8-8168-C54F-C55D-8EA79A419DFC}"/>
              </a:ext>
            </a:extLst>
          </p:cNvPr>
          <p:cNvSpPr/>
          <p:nvPr/>
        </p:nvSpPr>
        <p:spPr>
          <a:xfrm>
            <a:off x="4788427" y="1697062"/>
            <a:ext cx="3578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1cm = 10mm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2BDD5-2C41-4568-8ABE-8EF73A33A64D}"/>
              </a:ext>
            </a:extLst>
          </p:cNvPr>
          <p:cNvSpPr/>
          <p:nvPr/>
        </p:nvSpPr>
        <p:spPr>
          <a:xfrm>
            <a:off x="1536829" y="159212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BFA3B-E16E-442B-A646-D24C7BB923F9}"/>
              </a:ext>
            </a:extLst>
          </p:cNvPr>
          <p:cNvSpPr/>
          <p:nvPr/>
        </p:nvSpPr>
        <p:spPr>
          <a:xfrm>
            <a:off x="1072676" y="2222649"/>
            <a:ext cx="4095988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a) 3 cm = ?  mm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b) 5.5 cm = ?  mm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c) 60 mm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d) 105 mm =  ?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e) 0.9 cm = ?  mm</a:t>
            </a: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20C125-552A-44E4-96C5-6B4AF7F3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75" y="1421726"/>
            <a:ext cx="1953040" cy="17821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6B9F4D-B14D-4D2C-99C1-DF0E5ADB9AAE}"/>
              </a:ext>
            </a:extLst>
          </p:cNvPr>
          <p:cNvSpPr/>
          <p:nvPr/>
        </p:nvSpPr>
        <p:spPr>
          <a:xfrm>
            <a:off x="456548" y="25593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0A8F0B5-CB72-20F1-08F6-F696B327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7" name="Picture 6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0948AF61-645E-4809-D76B-51AD78A77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3A7D9C-D85A-0298-BC28-6A99D8F2B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6B55A9-63AD-3C7D-6BE6-71DD3D6537B1}"/>
              </a:ext>
            </a:extLst>
          </p:cNvPr>
          <p:cNvSpPr/>
          <p:nvPr/>
        </p:nvSpPr>
        <p:spPr>
          <a:xfrm>
            <a:off x="2938889" y="2227189"/>
            <a:ext cx="717755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398D2-FE07-D027-87FF-E87F696A67DF}"/>
              </a:ext>
            </a:extLst>
          </p:cNvPr>
          <p:cNvSpPr/>
          <p:nvPr/>
        </p:nvSpPr>
        <p:spPr>
          <a:xfrm>
            <a:off x="3341056" y="3145064"/>
            <a:ext cx="717755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C29DC8-5D1B-8219-B5E9-941D529D9411}"/>
              </a:ext>
            </a:extLst>
          </p:cNvPr>
          <p:cNvSpPr/>
          <p:nvPr/>
        </p:nvSpPr>
        <p:spPr>
          <a:xfrm>
            <a:off x="3615768" y="4967758"/>
            <a:ext cx="1665504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10.5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cm</a:t>
            </a:r>
          </a:p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FC965-A5AD-A667-6C71-AA12BA811B6D}"/>
              </a:ext>
            </a:extLst>
          </p:cNvPr>
          <p:cNvSpPr/>
          <p:nvPr/>
        </p:nvSpPr>
        <p:spPr>
          <a:xfrm>
            <a:off x="3318298" y="4048179"/>
            <a:ext cx="594940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932E4E-4E11-2F36-8790-8F248750AEEC}"/>
              </a:ext>
            </a:extLst>
          </p:cNvPr>
          <p:cNvSpPr/>
          <p:nvPr/>
        </p:nvSpPr>
        <p:spPr>
          <a:xfrm>
            <a:off x="3327176" y="5901176"/>
            <a:ext cx="717755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ABF569B-F330-4BD8-A784-59418F538E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6464" y="4856324"/>
            <a:ext cx="1786718" cy="1858187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56E58CD-F36F-4C9F-8926-FF87CF8D4168}"/>
              </a:ext>
            </a:extLst>
          </p:cNvPr>
          <p:cNvSpPr/>
          <p:nvPr/>
        </p:nvSpPr>
        <p:spPr>
          <a:xfrm>
            <a:off x="6535750" y="3417642"/>
            <a:ext cx="2435087" cy="1380813"/>
          </a:xfrm>
          <a:prstGeom prst="wedgeEllipseCallout">
            <a:avLst>
              <a:gd name="adj1" fmla="val -49123"/>
              <a:gd name="adj2" fmla="val 105131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</p:spTree>
    <p:extLst>
      <p:ext uri="{BB962C8B-B14F-4D97-AF65-F5344CB8AC3E}">
        <p14:creationId xmlns:p14="http://schemas.microsoft.com/office/powerpoint/2010/main" val="27370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868340" y="5936226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is correct?</a:t>
            </a: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324" y="2991361"/>
            <a:ext cx="1188940" cy="1188940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24" y="1722210"/>
            <a:ext cx="1038906" cy="1038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6EBDB-C142-2F25-DAB8-80F4FEF0BD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94254" y="951393"/>
            <a:ext cx="5882938" cy="71755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553E5-0145-C48A-87C2-BF96035D2000}"/>
              </a:ext>
            </a:extLst>
          </p:cNvPr>
          <p:cNvCxnSpPr>
            <a:cxnSpLocks/>
          </p:cNvCxnSpPr>
          <p:nvPr/>
        </p:nvCxnSpPr>
        <p:spPr>
          <a:xfrm flipV="1">
            <a:off x="2513496" y="880092"/>
            <a:ext cx="2088000" cy="11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37B591-E94C-9ADA-1F56-ABBE2847CC7A}"/>
              </a:ext>
            </a:extLst>
          </p:cNvPr>
          <p:cNvSpPr txBox="1"/>
          <p:nvPr/>
        </p:nvSpPr>
        <p:spPr>
          <a:xfrm>
            <a:off x="1669063" y="-4228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long is this line?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45874C-9D53-D36C-C48F-EBBB3B80EA15}"/>
              </a:ext>
            </a:extLst>
          </p:cNvPr>
          <p:cNvGrpSpPr/>
          <p:nvPr/>
        </p:nvGrpSpPr>
        <p:grpSpPr>
          <a:xfrm>
            <a:off x="2411411" y="1784080"/>
            <a:ext cx="6012778" cy="946444"/>
            <a:chOff x="2476331" y="2137011"/>
            <a:chExt cx="6012778" cy="946444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56BB9717-8197-B701-098C-F71184C38E29}"/>
                </a:ext>
              </a:extLst>
            </p:cNvPr>
            <p:cNvSpPr/>
            <p:nvPr/>
          </p:nvSpPr>
          <p:spPr>
            <a:xfrm>
              <a:off x="2476331" y="2137011"/>
              <a:ext cx="6012778" cy="946444"/>
            </a:xfrm>
            <a:prstGeom prst="wedgeRoundRectCallout">
              <a:avLst>
                <a:gd name="adj1" fmla="val -67171"/>
                <a:gd name="adj2" fmla="val 2001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</a:rPr>
                <a:t>Amy:</a:t>
              </a:r>
            </a:p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BE2990-6652-2484-81C8-AAC2304C99F5}"/>
                </a:ext>
              </a:extLst>
            </p:cNvPr>
            <p:cNvSpPr txBox="1"/>
            <p:nvPr/>
          </p:nvSpPr>
          <p:spPr>
            <a:xfrm>
              <a:off x="4141799" y="2560235"/>
              <a:ext cx="268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cm and 6 mm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444F90-66BD-C90B-CC7B-799095C36A06}"/>
              </a:ext>
            </a:extLst>
          </p:cNvPr>
          <p:cNvGrpSpPr/>
          <p:nvPr/>
        </p:nvGrpSpPr>
        <p:grpSpPr>
          <a:xfrm>
            <a:off x="2346491" y="3112609"/>
            <a:ext cx="6012778" cy="946444"/>
            <a:chOff x="2476331" y="4538586"/>
            <a:chExt cx="6012778" cy="946444"/>
          </a:xfrm>
        </p:grpSpPr>
        <p:sp>
          <p:nvSpPr>
            <p:cNvPr id="64" name="Speech Bubble: Rectangle with Corners Rounded 63">
              <a:extLst>
                <a:ext uri="{FF2B5EF4-FFF2-40B4-BE49-F238E27FC236}">
                  <a16:creationId xmlns:a16="http://schemas.microsoft.com/office/drawing/2014/main" id="{91FCC4A1-A2CD-6754-0451-81F73810A5B1}"/>
                </a:ext>
              </a:extLst>
            </p:cNvPr>
            <p:cNvSpPr/>
            <p:nvPr/>
          </p:nvSpPr>
          <p:spPr>
            <a:xfrm>
              <a:off x="2476331" y="4538586"/>
              <a:ext cx="6012778" cy="946444"/>
            </a:xfrm>
            <a:prstGeom prst="wedgeRoundRectCallout">
              <a:avLst>
                <a:gd name="adj1" fmla="val -66628"/>
                <a:gd name="adj2" fmla="val 2760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</a:rPr>
                <a:t>Ben:</a:t>
              </a:r>
            </a:p>
            <a:p>
              <a:pPr algn="ctr"/>
              <a:endParaRPr lang="en-GB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F5845-D45A-D2C8-B603-438C6003E895}"/>
                </a:ext>
              </a:extLst>
            </p:cNvPr>
            <p:cNvSpPr txBox="1"/>
            <p:nvPr/>
          </p:nvSpPr>
          <p:spPr>
            <a:xfrm>
              <a:off x="4189562" y="4961810"/>
              <a:ext cx="268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56 mm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F0FE49-B8CA-1BE6-B943-27DD8EF4948E}"/>
              </a:ext>
            </a:extLst>
          </p:cNvPr>
          <p:cNvGrpSpPr/>
          <p:nvPr/>
        </p:nvGrpSpPr>
        <p:grpSpPr>
          <a:xfrm>
            <a:off x="2394254" y="4376435"/>
            <a:ext cx="6012778" cy="997959"/>
            <a:chOff x="2476331" y="2137011"/>
            <a:chExt cx="6012778" cy="99795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EE87B2C7-4773-4D91-7508-01EAF55094BB}"/>
                </a:ext>
              </a:extLst>
            </p:cNvPr>
            <p:cNvSpPr/>
            <p:nvPr/>
          </p:nvSpPr>
          <p:spPr>
            <a:xfrm>
              <a:off x="2476331" y="2137011"/>
              <a:ext cx="6012778" cy="946444"/>
            </a:xfrm>
            <a:prstGeom prst="wedgeRoundRectCallout">
              <a:avLst>
                <a:gd name="adj1" fmla="val -67171"/>
                <a:gd name="adj2" fmla="val 2001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</a:rPr>
                <a:t>Lucy:</a:t>
              </a:r>
            </a:p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43B3FB-511A-1BA9-9AF0-303D9688F431}"/>
                </a:ext>
              </a:extLst>
            </p:cNvPr>
            <p:cNvSpPr txBox="1"/>
            <p:nvPr/>
          </p:nvSpPr>
          <p:spPr>
            <a:xfrm>
              <a:off x="4266179" y="2611750"/>
              <a:ext cx="2681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5.6 cm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4DDEE9A-A325-F481-6FDB-1B7D55D14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07" y="4270309"/>
            <a:ext cx="1188940" cy="11889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E6AADE-3CB9-FF17-C90A-F948881C8D64}"/>
              </a:ext>
            </a:extLst>
          </p:cNvPr>
          <p:cNvSpPr/>
          <p:nvPr/>
        </p:nvSpPr>
        <p:spPr>
          <a:xfrm>
            <a:off x="1637891" y="5977908"/>
            <a:ext cx="6655600" cy="584775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are all correct! </a:t>
            </a:r>
            <a:r>
              <a:rPr lang="en-US" sz="32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Why?</a:t>
            </a:r>
            <a:endParaRPr lang="en-US" sz="32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D19BF-97FA-3875-E88A-9208695E9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1447</TotalTime>
  <Words>185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2026-04-10T10:13:05Z</dcterms:modified>
  <cp:category/>
</cp:coreProperties>
</file>