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307" r:id="rId4"/>
    <p:sldId id="330" r:id="rId5"/>
    <p:sldId id="280" r:id="rId6"/>
    <p:sldId id="261" r:id="rId7"/>
    <p:sldId id="31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8E41FB-67A1-6DC3-9B6E-AA517122CD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1399" y="2694039"/>
            <a:ext cx="4432685" cy="342087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02804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70599-F718-4A8E-C830-9951B69F5305}"/>
              </a:ext>
            </a:extLst>
          </p:cNvPr>
          <p:cNvSpPr/>
          <p:nvPr/>
        </p:nvSpPr>
        <p:spPr>
          <a:xfrm>
            <a:off x="3659199" y="-210308"/>
            <a:ext cx="2805960" cy="24565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X5 Tables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573041" y="379254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592698" y="296807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331686" y="374283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306521" y="292270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543544" y="4638346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156360" y="456151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1850432" y="326413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95" y="4145436"/>
                <a:ext cx="6345132" cy="523220"/>
              </a:xfrm>
              <a:prstGeom prst="rect">
                <a:avLst/>
              </a:prstGeom>
              <a:blipFill>
                <a:blip r:embed="rId5"/>
                <a:stretch>
                  <a:fillRect l="-19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  <a:blipFill>
                <a:blip r:embed="rId6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566965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180231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5845691" y="5014211"/>
            <a:ext cx="68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8FCB3-4977-AEE8-4586-BA57826CC70C}"/>
              </a:ext>
            </a:extLst>
          </p:cNvPr>
          <p:cNvSpPr txBox="1"/>
          <p:nvPr/>
        </p:nvSpPr>
        <p:spPr>
          <a:xfrm>
            <a:off x="2865763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552863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633891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561FB-5BC0-8D18-CEF0-32BA388A85AA}"/>
              </a:ext>
            </a:extLst>
          </p:cNvPr>
          <p:cNvSpPr txBox="1"/>
          <p:nvPr/>
        </p:nvSpPr>
        <p:spPr>
          <a:xfrm>
            <a:off x="4010074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6F461-ACF8-6DD6-194A-C34FE89EDDCA}"/>
              </a:ext>
            </a:extLst>
          </p:cNvPr>
          <p:cNvSpPr txBox="1"/>
          <p:nvPr/>
        </p:nvSpPr>
        <p:spPr>
          <a:xfrm>
            <a:off x="5172726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E72547-E8DF-F26D-4D13-A31C31504DE4}"/>
              </a:ext>
            </a:extLst>
          </p:cNvPr>
          <p:cNvSpPr txBox="1"/>
          <p:nvPr/>
        </p:nvSpPr>
        <p:spPr>
          <a:xfrm>
            <a:off x="6270910" y="410570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A71BB0-9919-B06B-95C8-0D94FAE06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353" y="-89981"/>
            <a:ext cx="2723182" cy="2916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9CCCF-B9FE-CCDA-AA98-D760FD7DC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255" y="-89981"/>
            <a:ext cx="2723182" cy="2916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9FE3A7-4A51-BC22-DF3A-E90F6A143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550" y="-89981"/>
            <a:ext cx="2723182" cy="29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0C4F3-58B8-91DB-F14F-A6EB84334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1CCFAC34-6F44-F166-A594-CCB1472A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E51630-6F29-D0FC-D253-A930A176ED5E}"/>
                  </a:ext>
                </a:extLst>
              </p:cNvPr>
              <p:cNvSpPr/>
              <p:nvPr/>
            </p:nvSpPr>
            <p:spPr>
              <a:xfrm>
                <a:off x="1187251" y="454881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3  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3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5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E51630-6F29-D0FC-D253-A930A176E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1" y="4548811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7CAF443-0E1E-70A9-0EBF-8C6FACF2A2C8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D6351D-3E0A-83A4-2332-D00A5D47BC80}"/>
              </a:ext>
            </a:extLst>
          </p:cNvPr>
          <p:cNvSpPr/>
          <p:nvPr/>
        </p:nvSpPr>
        <p:spPr>
          <a:xfrm>
            <a:off x="1480457" y="233208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66D553B-9E67-DF6A-EE40-9BFE88C02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0E90438-0ED8-3E8A-49CA-5B860E1B2B8A}"/>
              </a:ext>
            </a:extLst>
          </p:cNvPr>
          <p:cNvGrpSpPr/>
          <p:nvPr/>
        </p:nvGrpSpPr>
        <p:grpSpPr>
          <a:xfrm>
            <a:off x="5594483" y="2765194"/>
            <a:ext cx="2005458" cy="1169301"/>
            <a:chOff x="6160812" y="769804"/>
            <a:chExt cx="2005458" cy="11693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B0AD6D9-09EA-E63D-3CF7-57639F234CDE}"/>
                </a:ext>
              </a:extLst>
            </p:cNvPr>
            <p:cNvGrpSpPr/>
            <p:nvPr/>
          </p:nvGrpSpPr>
          <p:grpSpPr>
            <a:xfrm rot="5400000">
              <a:off x="6379080" y="560935"/>
              <a:ext cx="1159902" cy="1596438"/>
              <a:chOff x="523538" y="1816947"/>
              <a:chExt cx="1159902" cy="159643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7BCC48F-F9EE-2CB4-8404-82BE10430CEE}"/>
                  </a:ext>
                </a:extLst>
              </p:cNvPr>
              <p:cNvSpPr/>
              <p:nvPr/>
            </p:nvSpPr>
            <p:spPr>
              <a:xfrm rot="5400000">
                <a:off x="1323440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90A0A82-2752-C743-823D-A5F005C2C0DA}"/>
                  </a:ext>
                </a:extLst>
              </p:cNvPr>
              <p:cNvSpPr/>
              <p:nvPr/>
            </p:nvSpPr>
            <p:spPr>
              <a:xfrm rot="5400000">
                <a:off x="921825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28FF138-F0DF-3995-B5CF-411A60B82DC0}"/>
                  </a:ext>
                </a:extLst>
              </p:cNvPr>
              <p:cNvSpPr/>
              <p:nvPr/>
            </p:nvSpPr>
            <p:spPr>
              <a:xfrm rot="5400000">
                <a:off x="525708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580557-0A9A-652C-5C92-7961C76C0EEF}"/>
                  </a:ext>
                </a:extLst>
              </p:cNvPr>
              <p:cNvSpPr/>
              <p:nvPr/>
            </p:nvSpPr>
            <p:spPr>
              <a:xfrm rot="5400000">
                <a:off x="1322734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E20529-C057-B157-6376-5228E8633C17}"/>
                  </a:ext>
                </a:extLst>
              </p:cNvPr>
              <p:cNvSpPr/>
              <p:nvPr/>
            </p:nvSpPr>
            <p:spPr>
              <a:xfrm rot="5400000">
                <a:off x="921119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E544872-5383-30B6-A515-A10580306568}"/>
                  </a:ext>
                </a:extLst>
              </p:cNvPr>
              <p:cNvSpPr/>
              <p:nvPr/>
            </p:nvSpPr>
            <p:spPr>
              <a:xfrm rot="5400000">
                <a:off x="525002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0E38F29-6BEE-2450-C503-D3D8063F66CE}"/>
                  </a:ext>
                </a:extLst>
              </p:cNvPr>
              <p:cNvSpPr/>
              <p:nvPr/>
            </p:nvSpPr>
            <p:spPr>
              <a:xfrm rot="5400000">
                <a:off x="1321270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B0A82A1-A651-2333-0825-1C4AD3636F92}"/>
                  </a:ext>
                </a:extLst>
              </p:cNvPr>
              <p:cNvSpPr/>
              <p:nvPr/>
            </p:nvSpPr>
            <p:spPr>
              <a:xfrm rot="5400000">
                <a:off x="919655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7094AB9-09A6-6804-DA83-359F59F60BD1}"/>
                  </a:ext>
                </a:extLst>
              </p:cNvPr>
              <p:cNvSpPr/>
              <p:nvPr/>
            </p:nvSpPr>
            <p:spPr>
              <a:xfrm rot="5400000">
                <a:off x="523538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406D2C4-DFE1-CF88-0F5F-01A69B9F5B90}"/>
                  </a:ext>
                </a:extLst>
              </p:cNvPr>
              <p:cNvSpPr/>
              <p:nvPr/>
            </p:nvSpPr>
            <p:spPr>
              <a:xfrm rot="5400000">
                <a:off x="1321270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7ACA0C8-E697-829E-C9E9-18390652A7F5}"/>
                  </a:ext>
                </a:extLst>
              </p:cNvPr>
              <p:cNvSpPr/>
              <p:nvPr/>
            </p:nvSpPr>
            <p:spPr>
              <a:xfrm rot="5400000">
                <a:off x="919655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BAA7A8B-69DB-8588-FAAB-172F173B8036}"/>
                  </a:ext>
                </a:extLst>
              </p:cNvPr>
              <p:cNvSpPr/>
              <p:nvPr/>
            </p:nvSpPr>
            <p:spPr>
              <a:xfrm rot="5400000">
                <a:off x="523538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206381-B64E-BB30-8FD6-104EBF46D1F2}"/>
                </a:ext>
              </a:extLst>
            </p:cNvPr>
            <p:cNvSpPr/>
            <p:nvPr/>
          </p:nvSpPr>
          <p:spPr>
            <a:xfrm rot="10800000">
              <a:off x="7806270" y="156753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E231FE-E311-48D7-6680-961B273FA0CD}"/>
                </a:ext>
              </a:extLst>
            </p:cNvPr>
            <p:cNvSpPr/>
            <p:nvPr/>
          </p:nvSpPr>
          <p:spPr>
            <a:xfrm rot="10800000">
              <a:off x="7806270" y="11659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B74280-0587-6D83-83DC-E1CEA090F4B7}"/>
                </a:ext>
              </a:extLst>
            </p:cNvPr>
            <p:cNvSpPr/>
            <p:nvPr/>
          </p:nvSpPr>
          <p:spPr>
            <a:xfrm rot="10800000">
              <a:off x="7806270" y="76980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32DFF8-B565-F52E-CD15-C4F3EF87EB5A}"/>
              </a:ext>
            </a:extLst>
          </p:cNvPr>
          <p:cNvGrpSpPr/>
          <p:nvPr/>
        </p:nvGrpSpPr>
        <p:grpSpPr>
          <a:xfrm rot="5400000">
            <a:off x="2038804" y="2315063"/>
            <a:ext cx="2005458" cy="1169301"/>
            <a:chOff x="6160812" y="769804"/>
            <a:chExt cx="2005458" cy="116930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AAE2B9D-4CAA-9232-2084-3B0484C95D77}"/>
                </a:ext>
              </a:extLst>
            </p:cNvPr>
            <p:cNvGrpSpPr/>
            <p:nvPr/>
          </p:nvGrpSpPr>
          <p:grpSpPr>
            <a:xfrm rot="5400000">
              <a:off x="6379080" y="560935"/>
              <a:ext cx="1159902" cy="1596438"/>
              <a:chOff x="523538" y="1816947"/>
              <a:chExt cx="1159902" cy="159643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5669298-DC6B-085C-518C-FFB6EEDACD35}"/>
                  </a:ext>
                </a:extLst>
              </p:cNvPr>
              <p:cNvSpPr/>
              <p:nvPr/>
            </p:nvSpPr>
            <p:spPr>
              <a:xfrm rot="5400000">
                <a:off x="1323440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916F3C2-9A0B-06C9-4C86-A9096725B4FF}"/>
                  </a:ext>
                </a:extLst>
              </p:cNvPr>
              <p:cNvSpPr/>
              <p:nvPr/>
            </p:nvSpPr>
            <p:spPr>
              <a:xfrm rot="5400000">
                <a:off x="921825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BDDAF6-85CD-410E-881C-AD42E2F90215}"/>
                  </a:ext>
                </a:extLst>
              </p:cNvPr>
              <p:cNvSpPr/>
              <p:nvPr/>
            </p:nvSpPr>
            <p:spPr>
              <a:xfrm rot="5400000">
                <a:off x="525708" y="18169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474178E-88D8-D291-C9E2-D902E103281D}"/>
                  </a:ext>
                </a:extLst>
              </p:cNvPr>
              <p:cNvSpPr/>
              <p:nvPr/>
            </p:nvSpPr>
            <p:spPr>
              <a:xfrm rot="5400000">
                <a:off x="1322734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C71C1CC-AF7E-CD75-CA82-F3A3933685E1}"/>
                  </a:ext>
                </a:extLst>
              </p:cNvPr>
              <p:cNvSpPr/>
              <p:nvPr/>
            </p:nvSpPr>
            <p:spPr>
              <a:xfrm rot="5400000">
                <a:off x="921119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11849C0-12BC-5E01-AE75-02CD6236EC93}"/>
                  </a:ext>
                </a:extLst>
              </p:cNvPr>
              <p:cNvSpPr/>
              <p:nvPr/>
            </p:nvSpPr>
            <p:spPr>
              <a:xfrm rot="5400000">
                <a:off x="525002" y="222788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268FB4C-EA4F-D59F-E82E-0C9D7969B868}"/>
                  </a:ext>
                </a:extLst>
              </p:cNvPr>
              <p:cNvSpPr/>
              <p:nvPr/>
            </p:nvSpPr>
            <p:spPr>
              <a:xfrm rot="5400000">
                <a:off x="1321270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35D3ED1-14F2-FDD9-7148-5237C3CD209E}"/>
                  </a:ext>
                </a:extLst>
              </p:cNvPr>
              <p:cNvSpPr/>
              <p:nvPr/>
            </p:nvSpPr>
            <p:spPr>
              <a:xfrm rot="5400000">
                <a:off x="919655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FCD4354-9267-4BD7-1BDF-B51F8483B3FC}"/>
                  </a:ext>
                </a:extLst>
              </p:cNvPr>
              <p:cNvSpPr/>
              <p:nvPr/>
            </p:nvSpPr>
            <p:spPr>
              <a:xfrm rot="5400000">
                <a:off x="523538" y="263690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05F9F03-F2DC-3E8F-95B1-57C9757B3A57}"/>
                  </a:ext>
                </a:extLst>
              </p:cNvPr>
              <p:cNvSpPr/>
              <p:nvPr/>
            </p:nvSpPr>
            <p:spPr>
              <a:xfrm rot="5400000">
                <a:off x="1321270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53F5101-4FF0-D124-3708-2CE9E629F1D3}"/>
                  </a:ext>
                </a:extLst>
              </p:cNvPr>
              <p:cNvSpPr/>
              <p:nvPr/>
            </p:nvSpPr>
            <p:spPr>
              <a:xfrm rot="5400000">
                <a:off x="919655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59E3FB-5D24-627C-BF57-1CD6781D55D3}"/>
                  </a:ext>
                </a:extLst>
              </p:cNvPr>
              <p:cNvSpPr/>
              <p:nvPr/>
            </p:nvSpPr>
            <p:spPr>
              <a:xfrm rot="5400000">
                <a:off x="523538" y="3053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A9561E-AC0E-DCBF-CE24-9BD502326D45}"/>
                </a:ext>
              </a:extLst>
            </p:cNvPr>
            <p:cNvSpPr/>
            <p:nvPr/>
          </p:nvSpPr>
          <p:spPr>
            <a:xfrm rot="10800000">
              <a:off x="7806270" y="156753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537BF3-AC32-E849-9FBB-F5B80497A1FE}"/>
                </a:ext>
              </a:extLst>
            </p:cNvPr>
            <p:cNvSpPr/>
            <p:nvPr/>
          </p:nvSpPr>
          <p:spPr>
            <a:xfrm rot="10800000">
              <a:off x="7806270" y="11659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C33DE1-BAF1-70DC-DCD6-A064118B7703}"/>
                </a:ext>
              </a:extLst>
            </p:cNvPr>
            <p:cNvSpPr/>
            <p:nvPr/>
          </p:nvSpPr>
          <p:spPr>
            <a:xfrm rot="10800000">
              <a:off x="7806270" y="76980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92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22951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15937 0.063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>
            <a:cxnSpLocks/>
          </p:cNvCxnSpPr>
          <p:nvPr/>
        </p:nvCxnSpPr>
        <p:spPr>
          <a:xfrm flipV="1">
            <a:off x="5135513" y="2811812"/>
            <a:ext cx="3388001" cy="242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5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112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3557870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97293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615638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989028" y="5321993"/>
            <a:ext cx="4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7242454" y="4838642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810658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141041" y="4303130"/>
            <a:ext cx="1072376" cy="461665"/>
            <a:chOff x="5413577" y="510800"/>
            <a:chExt cx="646130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421321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6213963" y="4303130"/>
            <a:ext cx="1072376" cy="461665"/>
            <a:chOff x="5413577" y="510800"/>
            <a:chExt cx="646130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434439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7285747" y="4303130"/>
            <a:ext cx="1072375" cy="461665"/>
            <a:chOff x="5413577" y="510800"/>
            <a:chExt cx="646130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414763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62EC928-30C1-77D7-F4CD-AF3D968B7823}"/>
              </a:ext>
            </a:extLst>
          </p:cNvPr>
          <p:cNvSpPr/>
          <p:nvPr/>
        </p:nvSpPr>
        <p:spPr>
          <a:xfrm rot="5400000">
            <a:off x="1323440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3AAB71-93E5-69FB-967C-0F8DC5F219ED}"/>
              </a:ext>
            </a:extLst>
          </p:cNvPr>
          <p:cNvSpPr/>
          <p:nvPr/>
        </p:nvSpPr>
        <p:spPr>
          <a:xfrm rot="5400000">
            <a:off x="921825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297596-5AAD-3489-B3A9-76FE647EB388}"/>
              </a:ext>
            </a:extLst>
          </p:cNvPr>
          <p:cNvSpPr/>
          <p:nvPr/>
        </p:nvSpPr>
        <p:spPr>
          <a:xfrm rot="5400000">
            <a:off x="525708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EBEF0F-9310-FE92-389B-8877C2D5FD3E}"/>
              </a:ext>
            </a:extLst>
          </p:cNvPr>
          <p:cNvSpPr/>
          <p:nvPr/>
        </p:nvSpPr>
        <p:spPr>
          <a:xfrm rot="5400000">
            <a:off x="1322734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C2F008-B78F-8394-8666-7E3E31429FC5}"/>
              </a:ext>
            </a:extLst>
          </p:cNvPr>
          <p:cNvSpPr/>
          <p:nvPr/>
        </p:nvSpPr>
        <p:spPr>
          <a:xfrm rot="5400000">
            <a:off x="921119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36756-A89F-0682-A520-AD6DB930C515}"/>
              </a:ext>
            </a:extLst>
          </p:cNvPr>
          <p:cNvSpPr/>
          <p:nvPr/>
        </p:nvSpPr>
        <p:spPr>
          <a:xfrm rot="5400000">
            <a:off x="525002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D56428-166D-8F5C-1474-2CEC7297DF82}"/>
              </a:ext>
            </a:extLst>
          </p:cNvPr>
          <p:cNvSpPr/>
          <p:nvPr/>
        </p:nvSpPr>
        <p:spPr>
          <a:xfrm rot="5400000">
            <a:off x="1321270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F633D8-513C-8120-6A1F-1C6344BBA06A}"/>
              </a:ext>
            </a:extLst>
          </p:cNvPr>
          <p:cNvSpPr/>
          <p:nvPr/>
        </p:nvSpPr>
        <p:spPr>
          <a:xfrm rot="5400000">
            <a:off x="919655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594FFA-2A4C-19DA-498E-F670F74233F7}"/>
              </a:ext>
            </a:extLst>
          </p:cNvPr>
          <p:cNvSpPr/>
          <p:nvPr/>
        </p:nvSpPr>
        <p:spPr>
          <a:xfrm rot="5400000">
            <a:off x="523538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27201" y="2819853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5150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05F976-7551-4097-E561-C84B937CAD67}"/>
              </a:ext>
            </a:extLst>
          </p:cNvPr>
          <p:cNvGrpSpPr/>
          <p:nvPr/>
        </p:nvGrpSpPr>
        <p:grpSpPr>
          <a:xfrm>
            <a:off x="402771" y="3014552"/>
            <a:ext cx="1344848" cy="423881"/>
            <a:chOff x="402771" y="3014552"/>
            <a:chExt cx="1344848" cy="42388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0F526C5-97AA-664F-CB86-71022E4FE8FE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218AD4B-C8B9-CDBE-2CA8-74C139785A8E}"/>
              </a:ext>
            </a:extLst>
          </p:cNvPr>
          <p:cNvGrpSpPr/>
          <p:nvPr/>
        </p:nvGrpSpPr>
        <p:grpSpPr>
          <a:xfrm>
            <a:off x="402771" y="3450052"/>
            <a:ext cx="1344848" cy="423881"/>
            <a:chOff x="402771" y="3014552"/>
            <a:chExt cx="1344848" cy="42388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39D13D1-7DED-57CB-5120-8A9738796C39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5B83A4-8ADE-0DF2-CAA7-8305F325DE3A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B77D19-D1D6-044F-2B45-B0194EAC4B6C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EC932B9-313A-B1FF-B573-C52C3664B3B3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Arc 48">
            <a:extLst>
              <a:ext uri="{FF2B5EF4-FFF2-40B4-BE49-F238E27FC236}">
                <a16:creationId xmlns:a16="http://schemas.microsoft.com/office/drawing/2014/main" id="{FF0F621E-B8B1-C9DC-F8F3-4215F0CBD4FB}"/>
              </a:ext>
            </a:extLst>
          </p:cNvPr>
          <p:cNvSpPr/>
          <p:nvPr/>
        </p:nvSpPr>
        <p:spPr>
          <a:xfrm flipH="1">
            <a:off x="7684628" y="234290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33F5CB-CDD5-6C95-EE8A-DE545E0503BF}"/>
              </a:ext>
            </a:extLst>
          </p:cNvPr>
          <p:cNvSpPr txBox="1"/>
          <p:nvPr/>
        </p:nvSpPr>
        <p:spPr>
          <a:xfrm>
            <a:off x="8047688" y="2819855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31E09-39E2-16A9-C8E7-071663F3AC89}"/>
              </a:ext>
            </a:extLst>
          </p:cNvPr>
          <p:cNvGrpSpPr/>
          <p:nvPr/>
        </p:nvGrpSpPr>
        <p:grpSpPr>
          <a:xfrm>
            <a:off x="7740951" y="1793903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946239-BC69-2EFF-6B56-2A22B267D1C0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FD9F22-32E4-BAB3-E1CB-D9AEC04CB75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47FC31-6788-DF56-DF80-2123AB2BD0D0}"/>
              </a:ext>
            </a:extLst>
          </p:cNvPr>
          <p:cNvGrpSpPr/>
          <p:nvPr/>
        </p:nvGrpSpPr>
        <p:grpSpPr>
          <a:xfrm>
            <a:off x="86588" y="4491677"/>
            <a:ext cx="2101914" cy="423881"/>
            <a:chOff x="249400" y="4312894"/>
            <a:chExt cx="2101914" cy="4238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55901C-6591-F9F3-2EF2-C39921DE0292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B685C2-3582-6C60-E0ED-EC1D6A6131AE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4FB796-793C-CF5E-B30D-EBB9B54B59A5}"/>
              </a:ext>
            </a:extLst>
          </p:cNvPr>
          <p:cNvGrpSpPr/>
          <p:nvPr/>
        </p:nvGrpSpPr>
        <p:grpSpPr>
          <a:xfrm>
            <a:off x="86588" y="4936747"/>
            <a:ext cx="2101914" cy="423881"/>
            <a:chOff x="249400" y="4312894"/>
            <a:chExt cx="2101914" cy="42388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AF67B6F-7B43-3679-830B-82DB0175C8CF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CB5FBFE-7B9D-932F-EC76-D6F85395FCF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EA958CE-7F83-4678-BCD1-58E862043F41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541A571-50B2-9138-1912-0A89F6F23E3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DDD269C-9B2A-6E07-583A-198FF707F0D1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EAB4D0F-6A99-DF55-B025-2E488FE1B6F1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FFA422D-F8B4-538B-D615-3A98D5333FCC}"/>
              </a:ext>
            </a:extLst>
          </p:cNvPr>
          <p:cNvGrpSpPr/>
          <p:nvPr/>
        </p:nvGrpSpPr>
        <p:grpSpPr>
          <a:xfrm>
            <a:off x="86588" y="5381816"/>
            <a:ext cx="2101914" cy="423881"/>
            <a:chOff x="249400" y="4312894"/>
            <a:chExt cx="2101914" cy="42388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4FE1B6-1D1D-CA5A-62DE-7B4DBF2BFD13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DFEFEE2-6784-9250-D025-C199E40885DA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29172B7-4FA2-63F0-A07C-B7C79BF3EF08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E9B0604-3797-8A82-5DB8-AA8394D99541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053BF9A-B019-3ADE-7495-883DF1B41E99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AB1F5AD-0A1D-EE3D-3BFD-A6C631E637A7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9AE10-CD8B-1353-F388-6785ACB27F75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ADDF9F-3CB9-AB05-140F-324237864097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C9870-A62A-0139-883D-5240CE93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20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733737" y="1922550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733737" y="289268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733737" y="386281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5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733737" y="4832943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 x 5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888493" y="476468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867155" y="179218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867155" y="279092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867156" y="375420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3BE82-77EF-D85C-5619-E32D4FD01FD8}"/>
              </a:ext>
            </a:extLst>
          </p:cNvPr>
          <p:cNvSpPr txBox="1"/>
          <p:nvPr/>
        </p:nvSpPr>
        <p:spPr>
          <a:xfrm>
            <a:off x="4887866" y="1922550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5 x 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E961A-E70F-3D32-9D4D-65907BB3C3E2}"/>
              </a:ext>
            </a:extLst>
          </p:cNvPr>
          <p:cNvSpPr txBox="1"/>
          <p:nvPr/>
        </p:nvSpPr>
        <p:spPr>
          <a:xfrm>
            <a:off x="4887866" y="2892681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 x 5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92315-11B3-8745-CD9A-18D22F13DE8C}"/>
              </a:ext>
            </a:extLst>
          </p:cNvPr>
          <p:cNvSpPr txBox="1"/>
          <p:nvPr/>
        </p:nvSpPr>
        <p:spPr>
          <a:xfrm>
            <a:off x="4887866" y="386281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8 x 5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29324-D933-4221-DB6D-034B9FD544F5}"/>
              </a:ext>
            </a:extLst>
          </p:cNvPr>
          <p:cNvSpPr txBox="1"/>
          <p:nvPr/>
        </p:nvSpPr>
        <p:spPr>
          <a:xfrm>
            <a:off x="4887866" y="483294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5 x 7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B1A47-EBFA-97D2-95C4-19FFD5EFD6A0}"/>
              </a:ext>
            </a:extLst>
          </p:cNvPr>
          <p:cNvSpPr/>
          <p:nvPr/>
        </p:nvSpPr>
        <p:spPr>
          <a:xfrm>
            <a:off x="7199939" y="4764688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9F515-01D2-4D42-57D5-546D792E47C7}"/>
              </a:ext>
            </a:extLst>
          </p:cNvPr>
          <p:cNvSpPr/>
          <p:nvPr/>
        </p:nvSpPr>
        <p:spPr>
          <a:xfrm>
            <a:off x="7178601" y="179218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D06FE-7B4B-0020-CFF7-E80CB5F76962}"/>
              </a:ext>
            </a:extLst>
          </p:cNvPr>
          <p:cNvSpPr/>
          <p:nvPr/>
        </p:nvSpPr>
        <p:spPr>
          <a:xfrm>
            <a:off x="7178601" y="279092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DC46A0-E140-FD1A-497E-318061C9A362}"/>
              </a:ext>
            </a:extLst>
          </p:cNvPr>
          <p:cNvSpPr/>
          <p:nvPr/>
        </p:nvSpPr>
        <p:spPr>
          <a:xfrm>
            <a:off x="7178602" y="375420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8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286392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14150" y="2176417"/>
            <a:ext cx="60094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When you multiply an odd number by 5, the answer always ends in 5.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233</Words>
  <Application>Microsoft Office PowerPoint</Application>
  <PresentationFormat>On-screen Show (4:3)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2026-04-02T07:01:42Z</dcterms:modified>
  <cp:category/>
</cp:coreProperties>
</file>