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66" r:id="rId4"/>
    <p:sldId id="259" r:id="rId5"/>
    <p:sldId id="316" r:id="rId6"/>
    <p:sldId id="267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95373E-7F70-487A-0D05-58E1793510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973" y="2863655"/>
            <a:ext cx="3968383" cy="32228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9174" y="631946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6302-68DD-5E92-6013-929D9FC4AE76}"/>
              </a:ext>
            </a:extLst>
          </p:cNvPr>
          <p:cNvSpPr/>
          <p:nvPr/>
        </p:nvSpPr>
        <p:spPr>
          <a:xfrm>
            <a:off x="2698135" y="45330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1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307951"/>
              </p:ext>
            </p:extLst>
          </p:nvPr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742600" y="2891588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96539" y="29097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2CAC3-24BB-8F53-7A85-BAEEE46B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43232" y="223582"/>
            <a:ext cx="2292490" cy="51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7C015-AFE7-372C-FCF6-B7028013BD8E}"/>
              </a:ext>
            </a:extLst>
          </p:cNvPr>
          <p:cNvGrpSpPr/>
          <p:nvPr/>
        </p:nvGrpSpPr>
        <p:grpSpPr>
          <a:xfrm>
            <a:off x="1615859" y="4330983"/>
            <a:ext cx="5252004" cy="970551"/>
            <a:chOff x="1143003" y="4347522"/>
            <a:chExt cx="5252004" cy="9705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7AE20-B1B4-A4E5-B7F0-72B4CDD84238}"/>
                </a:ext>
              </a:extLst>
            </p:cNvPr>
            <p:cNvSpPr/>
            <p:nvPr/>
          </p:nvSpPr>
          <p:spPr>
            <a:xfrm>
              <a:off x="1143003" y="4377019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077C7E-8514-FE81-7F48-5EB2A6B5071F}"/>
                </a:ext>
              </a:extLst>
            </p:cNvPr>
            <p:cNvSpPr/>
            <p:nvPr/>
          </p:nvSpPr>
          <p:spPr>
            <a:xfrm>
              <a:off x="3441550" y="4394743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3776F8-3CAB-3C1A-BA8A-737D93CF0B33}"/>
                </a:ext>
              </a:extLst>
            </p:cNvPr>
            <p:cNvSpPr/>
            <p:nvPr/>
          </p:nvSpPr>
          <p:spPr>
            <a:xfrm>
              <a:off x="222723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DCB139-57FD-812B-7F96-D2729CB107C7}"/>
                </a:ext>
              </a:extLst>
            </p:cNvPr>
            <p:cNvSpPr/>
            <p:nvPr/>
          </p:nvSpPr>
          <p:spPr>
            <a:xfrm>
              <a:off x="464486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48D02-EE1C-23E6-558D-BDCD64E2A19E}"/>
              </a:ext>
            </a:extLst>
          </p:cNvPr>
          <p:cNvSpPr/>
          <p:nvPr/>
        </p:nvSpPr>
        <p:spPr>
          <a:xfrm>
            <a:off x="6332036" y="43309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B1AE1-C0A2-AB97-746C-F6F1C79F655A}"/>
              </a:ext>
            </a:extLst>
          </p:cNvPr>
          <p:cNvSpPr/>
          <p:nvPr/>
        </p:nvSpPr>
        <p:spPr>
          <a:xfrm>
            <a:off x="2487499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D7DA5F-6A97-8AA7-375E-D271C9F52D58}"/>
              </a:ext>
            </a:extLst>
          </p:cNvPr>
          <p:cNvSpPr/>
          <p:nvPr/>
        </p:nvSpPr>
        <p:spPr>
          <a:xfrm>
            <a:off x="34688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6BABD2-DA29-87CF-E306-F2692A679CCC}"/>
              </a:ext>
            </a:extLst>
          </p:cNvPr>
          <p:cNvSpPr/>
          <p:nvPr/>
        </p:nvSpPr>
        <p:spPr>
          <a:xfrm>
            <a:off x="4450233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E3CB58-83AE-F838-3B68-0F5BE074CBB9}"/>
              </a:ext>
            </a:extLst>
          </p:cNvPr>
          <p:cNvSpPr/>
          <p:nvPr/>
        </p:nvSpPr>
        <p:spPr>
          <a:xfrm>
            <a:off x="5431600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9698FE-E9A4-0ED8-25C9-DAE044C26C72}"/>
              </a:ext>
            </a:extLst>
          </p:cNvPr>
          <p:cNvSpPr/>
          <p:nvPr/>
        </p:nvSpPr>
        <p:spPr>
          <a:xfrm>
            <a:off x="64129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D6E099-9B6C-4E1B-9BF5-7B5AE59AF56D}"/>
              </a:ext>
            </a:extLst>
          </p:cNvPr>
          <p:cNvSpPr/>
          <p:nvPr/>
        </p:nvSpPr>
        <p:spPr>
          <a:xfrm>
            <a:off x="2487499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84F9FE-C04E-882F-4B7E-8D54A90D960F}"/>
              </a:ext>
            </a:extLst>
          </p:cNvPr>
          <p:cNvSpPr/>
          <p:nvPr/>
        </p:nvSpPr>
        <p:spPr>
          <a:xfrm>
            <a:off x="3463366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3" grpId="1" animBg="1"/>
      <p:bldP spid="2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4AB529-19F7-A1C3-FC99-02AEAB50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1919078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AFC4-85C8-D625-808E-BD6935989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11" y="1581177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8B9AF8-915A-F354-B5D8-8F0E586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46" y="1581177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253888-3386-F571-BDC8-7DB0C617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307684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03170-8104-F44B-67A2-FADAEA02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696290"/>
            <a:ext cx="843755" cy="84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E7FD66-8AA2-DF46-4D3E-F899CC21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3084896"/>
            <a:ext cx="843755" cy="8437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53FF0F-92DA-CE39-A4DA-AC07D332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246765" y="3715318"/>
            <a:ext cx="422787" cy="6352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97" y="1641234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33B1D-6D91-1145-AAE0-BE0FBDBF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1" y="3429000"/>
            <a:ext cx="422787" cy="63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E1E67-C554-CB75-4E89-C9742EF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0740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899527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70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4805511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65102" y="291158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26 - 1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25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37 - 1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18 - 1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92852" y="545152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49 - 1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84 - 1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09419" y="547717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75949" y="1809493"/>
            <a:ext cx="6172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subtract 1, the number gets </a:t>
            </a:r>
            <a:r>
              <a:rPr lang="en-US" sz="4000" b="1" dirty="0"/>
              <a:t>bigger</a:t>
            </a:r>
            <a:r>
              <a:rPr lang="en-US" sz="40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508</TotalTime>
  <Words>170</Words>
  <Application>Microsoft Office PowerPoint</Application>
  <PresentationFormat>On-screen Show (4:3)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32</cp:revision>
  <dcterms:created xsi:type="dcterms:W3CDTF">2013-01-27T09:14:16Z</dcterms:created>
  <dcterms:modified xsi:type="dcterms:W3CDTF">2026-04-05T15:52:03Z</dcterms:modified>
  <cp:category/>
</cp:coreProperties>
</file>