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6" r:id="rId3"/>
    <p:sldId id="260" r:id="rId4"/>
    <p:sldId id="307" r:id="rId5"/>
    <p:sldId id="308" r:id="rId6"/>
    <p:sldId id="309" r:id="rId7"/>
    <p:sldId id="26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1638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72" y="2541964"/>
            <a:ext cx="4342816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1908C3-0ED7-05F0-09CD-298F0700132D}"/>
              </a:ext>
            </a:extLst>
          </p:cNvPr>
          <p:cNvSpPr txBox="1"/>
          <p:nvPr/>
        </p:nvSpPr>
        <p:spPr>
          <a:xfrm>
            <a:off x="1012722" y="787638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units of length </a:t>
            </a:r>
          </a:p>
          <a:p>
            <a:pPr algn="ctr"/>
            <a:r>
              <a:rPr lang="en-US" sz="5400" dirty="0"/>
              <a:t>(m, cm &amp; mm)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1CE44D8-D57C-4B93-BBB4-6FCE7A0A21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654244"/>
            <a:ext cx="9008269" cy="1343025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756987" y="461929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0" y="1515702"/>
            <a:ext cx="12835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421670" y="436579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F258C-05F3-BEC9-A789-B20A0A04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37776-4D52-DE69-2B45-8A1D9FA9476B}"/>
              </a:ext>
            </a:extLst>
          </p:cNvPr>
          <p:cNvSpPr/>
          <p:nvPr/>
        </p:nvSpPr>
        <p:spPr>
          <a:xfrm>
            <a:off x="2330246" y="874522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100 cm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91791-A200-522C-2273-B903D5635719}"/>
              </a:ext>
            </a:extLst>
          </p:cNvPr>
          <p:cNvSpPr/>
          <p:nvPr/>
        </p:nvSpPr>
        <p:spPr>
          <a:xfrm>
            <a:off x="414177" y="2601883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dirty="0" err="1"/>
              <a:t>metres</a:t>
            </a:r>
            <a:r>
              <a:rPr lang="en-US" sz="4400" dirty="0"/>
              <a:t> into </a:t>
            </a:r>
            <a:r>
              <a:rPr lang="en-US" sz="4400" dirty="0" err="1"/>
              <a:t>centimetres</a:t>
            </a:r>
            <a:r>
              <a:rPr lang="en-US" sz="4400" dirty="0"/>
              <a:t>, ______ by 100.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ECC2-2F99-35B6-39B7-4A18D028F7C7}"/>
              </a:ext>
            </a:extLst>
          </p:cNvPr>
          <p:cNvSpPr txBox="1"/>
          <p:nvPr/>
        </p:nvSpPr>
        <p:spPr>
          <a:xfrm>
            <a:off x="414177" y="4956758"/>
            <a:ext cx="83156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dirty="0" err="1"/>
              <a:t>centimetres</a:t>
            </a:r>
            <a:r>
              <a:rPr lang="en-US" sz="4400" dirty="0"/>
              <a:t> into </a:t>
            </a:r>
            <a:r>
              <a:rPr lang="en-US" sz="4400" dirty="0" err="1"/>
              <a:t>metres</a:t>
            </a:r>
            <a:r>
              <a:rPr lang="en-US" sz="4400" dirty="0"/>
              <a:t>, ______ by 100.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8D00A-74EC-9A2B-FFF8-3CF30942D897}"/>
              </a:ext>
            </a:extLst>
          </p:cNvPr>
          <p:cNvSpPr/>
          <p:nvPr/>
        </p:nvSpPr>
        <p:spPr>
          <a:xfrm>
            <a:off x="1165124" y="3392741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multiply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FA4D-93E8-D6FD-52AA-6C535D5A0319}"/>
              </a:ext>
            </a:extLst>
          </p:cNvPr>
          <p:cNvSpPr/>
          <p:nvPr/>
        </p:nvSpPr>
        <p:spPr>
          <a:xfrm>
            <a:off x="1165124" y="5780060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divide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F1BD-FD0F-C025-B6BA-3EAF654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D245A-7205-764A-C39A-5F941D69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A8E99-9808-AC5D-8061-B73651C5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52717-BE83-76F7-AD35-40592365898B}"/>
              </a:ext>
            </a:extLst>
          </p:cNvPr>
          <p:cNvSpPr/>
          <p:nvPr/>
        </p:nvSpPr>
        <p:spPr>
          <a:xfrm>
            <a:off x="2054942" y="1774768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100 cm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B364D-A6E9-D627-31BF-6B2AEAE0F0CD}"/>
              </a:ext>
            </a:extLst>
          </p:cNvPr>
          <p:cNvSpPr/>
          <p:nvPr/>
        </p:nvSpPr>
        <p:spPr>
          <a:xfrm>
            <a:off x="1445342" y="4041103"/>
            <a:ext cx="56437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5.5m = 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cm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936480A4-0B98-135F-6109-EF848232E645}"/>
              </a:ext>
            </a:extLst>
          </p:cNvPr>
          <p:cNvSpPr/>
          <p:nvPr/>
        </p:nvSpPr>
        <p:spPr>
          <a:xfrm>
            <a:off x="3097161" y="1041670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4653DA-51F4-E69F-E20F-84ADBE49DF38}"/>
              </a:ext>
            </a:extLst>
          </p:cNvPr>
          <p:cNvSpPr/>
          <p:nvPr/>
        </p:nvSpPr>
        <p:spPr>
          <a:xfrm>
            <a:off x="3097161" y="322282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x 100</a:t>
            </a:r>
            <a:endParaRPr lang="en-GB" sz="4400" b="1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118F8F30-560F-8364-A399-DB9EA96BB8CC}"/>
              </a:ext>
            </a:extLst>
          </p:cNvPr>
          <p:cNvSpPr/>
          <p:nvPr/>
        </p:nvSpPr>
        <p:spPr>
          <a:xfrm flipV="1">
            <a:off x="3194261" y="5051285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4577F3-412A-2617-F7F9-094801F8E9B7}"/>
              </a:ext>
            </a:extLst>
          </p:cNvPr>
          <p:cNvSpPr/>
          <p:nvPr/>
        </p:nvSpPr>
        <p:spPr>
          <a:xfrm>
            <a:off x="3244645" y="5701996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x 100</a:t>
            </a:r>
            <a:endParaRPr lang="en-GB" sz="4400" b="1" dirty="0"/>
          </a:p>
        </p:txBody>
      </p:sp>
      <p:pic>
        <p:nvPicPr>
          <p:cNvPr id="17" name="Picture 1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A2957A-7C41-0E97-F0FE-A5DDC121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21D46-4430-9C27-CEA0-9FE8D7E230BB}"/>
              </a:ext>
            </a:extLst>
          </p:cNvPr>
          <p:cNvSpPr/>
          <p:nvPr/>
        </p:nvSpPr>
        <p:spPr>
          <a:xfrm>
            <a:off x="4109883" y="4030037"/>
            <a:ext cx="1847229" cy="900246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7D4502-A6C6-FD56-2FC4-CA3BA676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0634D-10D6-9843-04E8-B7F83FBF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F12B9-57FB-7592-CF2C-A502383EEBC3}"/>
              </a:ext>
            </a:extLst>
          </p:cNvPr>
          <p:cNvSpPr/>
          <p:nvPr/>
        </p:nvSpPr>
        <p:spPr>
          <a:xfrm>
            <a:off x="2054942" y="1774768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100 cm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B2433-E611-D23A-6C1C-78FFA7ACF6BC}"/>
              </a:ext>
            </a:extLst>
          </p:cNvPr>
          <p:cNvSpPr/>
          <p:nvPr/>
        </p:nvSpPr>
        <p:spPr>
          <a:xfrm>
            <a:off x="1750142" y="4031316"/>
            <a:ext cx="546673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 = 360 cm</a:t>
            </a:r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35BA2C-B277-E0DD-6685-A4FFEB2C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D17CA86B-69D1-6D51-5821-CADE6FD589FA}"/>
              </a:ext>
            </a:extLst>
          </p:cNvPr>
          <p:cNvSpPr/>
          <p:nvPr/>
        </p:nvSpPr>
        <p:spPr>
          <a:xfrm flipH="1">
            <a:off x="3097161" y="1041670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0F49D-5A2D-F03A-FD85-6CE7289E7526}"/>
              </a:ext>
            </a:extLst>
          </p:cNvPr>
          <p:cNvSpPr/>
          <p:nvPr/>
        </p:nvSpPr>
        <p:spPr>
          <a:xfrm>
            <a:off x="3097161" y="322282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÷ 100</a:t>
            </a:r>
            <a:endParaRPr lang="en-GB" sz="4400" b="1" dirty="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6FE68312-87E6-1D76-6ED1-D14219F05902}"/>
              </a:ext>
            </a:extLst>
          </p:cNvPr>
          <p:cNvSpPr/>
          <p:nvPr/>
        </p:nvSpPr>
        <p:spPr>
          <a:xfrm flipH="1" flipV="1">
            <a:off x="3105769" y="5288732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698EF-5811-FB58-F08C-4671E4DF5B67}"/>
              </a:ext>
            </a:extLst>
          </p:cNvPr>
          <p:cNvSpPr/>
          <p:nvPr/>
        </p:nvSpPr>
        <p:spPr>
          <a:xfrm>
            <a:off x="3216369" y="5903143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÷ 100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4C5DBD-0DE2-BCF6-689B-5A5A54E87BCF}"/>
              </a:ext>
            </a:extLst>
          </p:cNvPr>
          <p:cNvSpPr/>
          <p:nvPr/>
        </p:nvSpPr>
        <p:spPr>
          <a:xfrm>
            <a:off x="1209365" y="4049838"/>
            <a:ext cx="1632155" cy="900246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009AC-35AB-8F48-B605-7F1F4FCF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2BDD5-2C41-4568-8ABE-8EF73A33A64D}"/>
              </a:ext>
            </a:extLst>
          </p:cNvPr>
          <p:cNvSpPr/>
          <p:nvPr/>
        </p:nvSpPr>
        <p:spPr>
          <a:xfrm>
            <a:off x="1045101" y="213442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BFA3B-E16E-442B-A646-D24C7BB923F9}"/>
              </a:ext>
            </a:extLst>
          </p:cNvPr>
          <p:cNvSpPr/>
          <p:nvPr/>
        </p:nvSpPr>
        <p:spPr>
          <a:xfrm>
            <a:off x="1045102" y="2785441"/>
            <a:ext cx="3617843" cy="33009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m = ?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 cm = ? 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4.5 m = ?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3000 mm = ? 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ABF569B-F330-4BD8-A784-59418F538E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55314" y="4639749"/>
            <a:ext cx="1786718" cy="1858187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56E58CD-F36F-4C9F-8926-FF87CF8D4168}"/>
              </a:ext>
            </a:extLst>
          </p:cNvPr>
          <p:cNvSpPr/>
          <p:nvPr/>
        </p:nvSpPr>
        <p:spPr>
          <a:xfrm>
            <a:off x="6375705" y="3266481"/>
            <a:ext cx="2435087" cy="1380813"/>
          </a:xfrm>
          <a:prstGeom prst="wedgeEllipseCallout">
            <a:avLst>
              <a:gd name="adj1" fmla="val -32972"/>
              <a:gd name="adj2" fmla="val 11082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4A708-EF0D-4B08-B3B6-D8C9220FF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90" y="1415839"/>
            <a:ext cx="3421593" cy="1591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53587-3EEC-18A7-3D54-01E7CADCA95E}"/>
              </a:ext>
            </a:extLst>
          </p:cNvPr>
          <p:cNvSpPr/>
          <p:nvPr/>
        </p:nvSpPr>
        <p:spPr>
          <a:xfrm>
            <a:off x="3022675" y="132316"/>
            <a:ext cx="3694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8C400F70-C2FD-2BF5-6810-E7E7AFDA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4DD004-8B2C-5C66-F03A-50F1A2026D81}"/>
              </a:ext>
            </a:extLst>
          </p:cNvPr>
          <p:cNvSpPr txBox="1"/>
          <p:nvPr/>
        </p:nvSpPr>
        <p:spPr>
          <a:xfrm>
            <a:off x="2205261" y="2753104"/>
            <a:ext cx="2209376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A6082-0B89-3F2C-769F-50E933807384}"/>
              </a:ext>
            </a:extLst>
          </p:cNvPr>
          <p:cNvSpPr txBox="1"/>
          <p:nvPr/>
        </p:nvSpPr>
        <p:spPr>
          <a:xfrm>
            <a:off x="2960378" y="3617804"/>
            <a:ext cx="2209376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8.5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4939C-5D94-1BF4-0ABE-46114423C4E9}"/>
              </a:ext>
            </a:extLst>
          </p:cNvPr>
          <p:cNvSpPr txBox="1"/>
          <p:nvPr/>
        </p:nvSpPr>
        <p:spPr>
          <a:xfrm>
            <a:off x="2660542" y="4551015"/>
            <a:ext cx="2209376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C6CDA-ACD5-7802-0B9A-760A221B3CCD}"/>
              </a:ext>
            </a:extLst>
          </p:cNvPr>
          <p:cNvSpPr txBox="1"/>
          <p:nvPr/>
        </p:nvSpPr>
        <p:spPr>
          <a:xfrm>
            <a:off x="3223866" y="5439554"/>
            <a:ext cx="1399703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02A7D3-64B9-558A-BAAA-3DD7DA718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496169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When changing </a:t>
              </a:r>
              <a:r>
                <a:rPr lang="en-US" sz="4000" b="1" dirty="0"/>
                <a:t>cm</a:t>
              </a:r>
              <a:r>
                <a:rPr lang="en-US" sz="4000" dirty="0"/>
                <a:t> into </a:t>
              </a:r>
              <a:r>
                <a:rPr lang="en-US" sz="4000" b="1" dirty="0"/>
                <a:t>m</a:t>
              </a:r>
              <a:r>
                <a:rPr lang="en-US" sz="4000" dirty="0"/>
                <a:t>, the answer is </a:t>
              </a:r>
              <a:r>
                <a:rPr lang="en-US" sz="4000" b="1" dirty="0"/>
                <a:t>always smaller</a:t>
              </a:r>
              <a:r>
                <a:rPr lang="en-US" sz="4000" dirty="0"/>
                <a:t>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1429</TotalTime>
  <Words>166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2026-04-10T10:14:28Z</dcterms:modified>
  <cp:category/>
</cp:coreProperties>
</file>