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73" r:id="rId3"/>
    <p:sldId id="287" r:id="rId4"/>
    <p:sldId id="258" r:id="rId5"/>
    <p:sldId id="291" r:id="rId6"/>
    <p:sldId id="292" r:id="rId7"/>
    <p:sldId id="285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110" d="100"/>
          <a:sy n="110" d="100"/>
        </p:scale>
        <p:origin x="1644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8E086-5669-430D-B255-73F37EC33D43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4BEC5-813F-400F-9A30-4C65F6D5A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15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80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A9166-D998-3856-379C-A2612CAA9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784755-0B39-F5C5-6445-3C6214047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647C4E-DD42-CAB0-0C32-A81F750500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C411A-6981-079D-14D7-6B376F4EC4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036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36697-0C54-14FE-975C-B945BB263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5F4064-1872-59C5-869E-05C9ECA81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F0980E-69CA-225D-FFE6-5775299D1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50B4C-0AA7-7E6D-060F-4B5D0CE3A9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486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8" y="40512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cartoon character holding a wand&#10;&#10;AI-generated content may be incorrect.">
            <a:extLst>
              <a:ext uri="{FF2B5EF4-FFF2-40B4-BE49-F238E27FC236}">
                <a16:creationId xmlns:a16="http://schemas.microsoft.com/office/drawing/2014/main" id="{F575FB16-30FB-4564-965D-AF65AF51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898" y="1751534"/>
            <a:ext cx="4745465" cy="5209782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02446" y="6187469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FF96A7-F3C3-ACBB-E4A4-5453B626EE38}"/>
              </a:ext>
            </a:extLst>
          </p:cNvPr>
          <p:cNvSpPr txBox="1"/>
          <p:nvPr/>
        </p:nvSpPr>
        <p:spPr>
          <a:xfrm>
            <a:off x="2086107" y="771055"/>
            <a:ext cx="61950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Read time shown in Roman numerals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7D128E-CE50-B261-35C6-75A54B061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AF5C62-2F4A-DAA9-A76B-64A3DDDEB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98B4E60-BB99-0471-742C-23610481E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41" name="Picture 40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EE253082-BA75-76A5-0485-441D8E386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5" y="1498169"/>
            <a:ext cx="1620922" cy="178212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4DB8E96-5F7A-4F79-6EA4-91024FEE83D2}"/>
              </a:ext>
            </a:extLst>
          </p:cNvPr>
          <p:cNvGrpSpPr/>
          <p:nvPr/>
        </p:nvGrpSpPr>
        <p:grpSpPr>
          <a:xfrm>
            <a:off x="1799099" y="216816"/>
            <a:ext cx="6920694" cy="2271958"/>
            <a:chOff x="3541774" y="-149328"/>
            <a:chExt cx="4825477" cy="2863031"/>
          </a:xfrm>
        </p:grpSpPr>
        <p:sp>
          <p:nvSpPr>
            <p:cNvPr id="43" name="Speech Bubble: Rectangle with Corners Rounded 42">
              <a:extLst>
                <a:ext uri="{FF2B5EF4-FFF2-40B4-BE49-F238E27FC236}">
                  <a16:creationId xmlns:a16="http://schemas.microsoft.com/office/drawing/2014/main" id="{89F366B9-16C0-57B2-4F11-C578F17D4B3A}"/>
                </a:ext>
              </a:extLst>
            </p:cNvPr>
            <p:cNvSpPr/>
            <p:nvPr/>
          </p:nvSpPr>
          <p:spPr>
            <a:xfrm>
              <a:off x="3588774" y="-149328"/>
              <a:ext cx="4778477" cy="2863031"/>
            </a:xfrm>
            <a:prstGeom prst="wedgeRoundRectCallout">
              <a:avLst>
                <a:gd name="adj1" fmla="val -64560"/>
                <a:gd name="adj2" fmla="val 35965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E32F9A-9EBE-D429-97C6-CCF1D4D6A73C}"/>
                </a:ext>
              </a:extLst>
            </p:cNvPr>
            <p:cNvSpPr txBox="1"/>
            <p:nvPr/>
          </p:nvSpPr>
          <p:spPr>
            <a:xfrm>
              <a:off x="3541774" y="94371"/>
              <a:ext cx="4778477" cy="2443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/>
                <a:t>Roman numerals use letters</a:t>
              </a:r>
              <a:endPara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D87B696-74DD-5E33-B081-3129DD0299C8}"/>
              </a:ext>
            </a:extLst>
          </p:cNvPr>
          <p:cNvGrpSpPr/>
          <p:nvPr/>
        </p:nvGrpSpPr>
        <p:grpSpPr>
          <a:xfrm>
            <a:off x="1799099" y="216816"/>
            <a:ext cx="6920694" cy="2271958"/>
            <a:chOff x="3541774" y="-149328"/>
            <a:chExt cx="4825477" cy="2863031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760ADF7-1BA8-6953-6064-D7B06C216CD4}"/>
                </a:ext>
              </a:extLst>
            </p:cNvPr>
            <p:cNvSpPr/>
            <p:nvPr/>
          </p:nvSpPr>
          <p:spPr>
            <a:xfrm>
              <a:off x="3588774" y="-149328"/>
              <a:ext cx="4778477" cy="2863031"/>
            </a:xfrm>
            <a:prstGeom prst="wedgeRoundRectCallout">
              <a:avLst>
                <a:gd name="adj1" fmla="val -64560"/>
                <a:gd name="adj2" fmla="val 35965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C6F4BF-662D-BD85-1078-CD2559C0770A}"/>
                </a:ext>
              </a:extLst>
            </p:cNvPr>
            <p:cNvSpPr txBox="1"/>
            <p:nvPr/>
          </p:nvSpPr>
          <p:spPr>
            <a:xfrm>
              <a:off x="3541774" y="94371"/>
              <a:ext cx="4778477" cy="2443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/>
                <a:t>With just these 3 symbols, we can make all the numbers up to 12.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760C536-7B8D-EB5B-30FB-93DAAC82D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392" y="1992983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8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DD6C00E-7A36-12A8-73A5-010EEA5A2E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42" t="13980" r="28585" b="23851"/>
          <a:stretch>
            <a:fillRect/>
          </a:stretch>
        </p:blipFill>
        <p:spPr>
          <a:xfrm>
            <a:off x="44945" y="4888198"/>
            <a:ext cx="2139884" cy="1950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668CE23-DA6E-8424-935A-2F1E2662381E}"/>
              </a:ext>
            </a:extLst>
          </p:cNvPr>
          <p:cNvSpPr txBox="1"/>
          <p:nvPr/>
        </p:nvSpPr>
        <p:spPr>
          <a:xfrm>
            <a:off x="1696362" y="-22416"/>
            <a:ext cx="685328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Write the Roman numerals from 1 to 12.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8" name="Picture 47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5A30C64-15BA-F6C4-A6AF-DE9E0CF67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AC66E1-AD89-9B3C-B674-EEED242B27F3}"/>
              </a:ext>
            </a:extLst>
          </p:cNvPr>
          <p:cNvSpPr txBox="1"/>
          <p:nvPr/>
        </p:nvSpPr>
        <p:spPr>
          <a:xfrm>
            <a:off x="2985686" y="1841210"/>
            <a:ext cx="45807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/>
              <a:t>I = 1                VII = 7</a:t>
            </a:r>
          </a:p>
          <a:p>
            <a:r>
              <a:rPr lang="en-GB" sz="4000" b="1" dirty="0"/>
              <a:t>II = 2              VIII = 8</a:t>
            </a:r>
          </a:p>
          <a:p>
            <a:r>
              <a:rPr lang="en-GB" sz="4000" b="1" dirty="0"/>
              <a:t>III = 3               IX = 9</a:t>
            </a:r>
          </a:p>
          <a:p>
            <a:r>
              <a:rPr lang="en-GB" sz="4000" b="1" dirty="0"/>
              <a:t>IV = 4                X = 10</a:t>
            </a:r>
          </a:p>
          <a:p>
            <a:r>
              <a:rPr lang="en-GB" sz="4000" b="1" dirty="0"/>
              <a:t>V = 5                XI = 11</a:t>
            </a:r>
          </a:p>
          <a:p>
            <a:r>
              <a:rPr lang="en-GB" sz="4000" b="1" dirty="0"/>
              <a:t>VI = 6              XII = 12</a:t>
            </a:r>
          </a:p>
        </p:txBody>
      </p:sp>
    </p:spTree>
    <p:extLst>
      <p:ext uri="{BB962C8B-B14F-4D97-AF65-F5344CB8AC3E}">
        <p14:creationId xmlns:p14="http://schemas.microsoft.com/office/powerpoint/2010/main" val="13253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9F07DC-A0FC-DFA7-6D36-912181D362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53" t="9507" r="25519" b="17796"/>
          <a:stretch>
            <a:fillRect/>
          </a:stretch>
        </p:blipFill>
        <p:spPr>
          <a:xfrm>
            <a:off x="2953956" y="2229620"/>
            <a:ext cx="4306530" cy="42226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8D886C-D1ED-C6CD-807F-040AA6C3EAAC}"/>
              </a:ext>
            </a:extLst>
          </p:cNvPr>
          <p:cNvSpPr txBox="1"/>
          <p:nvPr/>
        </p:nvSpPr>
        <p:spPr>
          <a:xfrm>
            <a:off x="1799099" y="410203"/>
            <a:ext cx="685328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What time is shown by the clock?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5825F3-7596-EA61-57A5-6A72A090E80D}"/>
              </a:ext>
            </a:extLst>
          </p:cNvPr>
          <p:cNvCxnSpPr>
            <a:cxnSpLocks/>
          </p:cNvCxnSpPr>
          <p:nvPr/>
        </p:nvCxnSpPr>
        <p:spPr>
          <a:xfrm flipV="1">
            <a:off x="5191430" y="3743043"/>
            <a:ext cx="799187" cy="45898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32E720-07BB-FF1E-4B14-8630410D349E}"/>
              </a:ext>
            </a:extLst>
          </p:cNvPr>
          <p:cNvCxnSpPr>
            <a:cxnSpLocks/>
          </p:cNvCxnSpPr>
          <p:nvPr/>
        </p:nvCxnSpPr>
        <p:spPr>
          <a:xfrm flipV="1">
            <a:off x="5152102" y="2998839"/>
            <a:ext cx="0" cy="120318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3DE2049-19AB-80F2-1383-2D03A6AB80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28565" y="4114453"/>
            <a:ext cx="266737" cy="29531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77FC6AE-344B-E1D9-C59A-1FCA7DAB4777}"/>
              </a:ext>
            </a:extLst>
          </p:cNvPr>
          <p:cNvSpPr txBox="1"/>
          <p:nvPr/>
        </p:nvSpPr>
        <p:spPr>
          <a:xfrm>
            <a:off x="797293" y="1981200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2 o’clock </a:t>
            </a:r>
          </a:p>
        </p:txBody>
      </p:sp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073593-B847-0ECF-429B-FE78ED174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8CF80D-0660-EDC3-7AE7-D250A9A654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53" t="9507" r="25519" b="17796"/>
          <a:stretch>
            <a:fillRect/>
          </a:stretch>
        </p:blipFill>
        <p:spPr>
          <a:xfrm>
            <a:off x="2930010" y="2225153"/>
            <a:ext cx="4306530" cy="42226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F1833D7-FA73-4E9C-E24B-2F6DCD96F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1FC10A-22A4-5249-B8A2-4398B36DD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0AE738-DD29-576B-5E92-04B5E198DCEC}"/>
              </a:ext>
            </a:extLst>
          </p:cNvPr>
          <p:cNvSpPr txBox="1"/>
          <p:nvPr/>
        </p:nvSpPr>
        <p:spPr>
          <a:xfrm>
            <a:off x="1799099" y="410203"/>
            <a:ext cx="685328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What time is shown by the clock?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9E27A1-A354-4C94-AEC9-AA0368D9B566}"/>
              </a:ext>
            </a:extLst>
          </p:cNvPr>
          <p:cNvCxnSpPr>
            <a:cxnSpLocks/>
          </p:cNvCxnSpPr>
          <p:nvPr/>
        </p:nvCxnSpPr>
        <p:spPr>
          <a:xfrm flipH="1">
            <a:off x="4247535" y="4202024"/>
            <a:ext cx="943895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B0ADD5-0C24-325C-AE8B-D8480AB8992E}"/>
              </a:ext>
            </a:extLst>
          </p:cNvPr>
          <p:cNvCxnSpPr>
            <a:cxnSpLocks/>
          </p:cNvCxnSpPr>
          <p:nvPr/>
        </p:nvCxnSpPr>
        <p:spPr>
          <a:xfrm flipV="1">
            <a:off x="5152102" y="2998839"/>
            <a:ext cx="0" cy="120318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EF6F6BF-6F84-D06A-1F04-020633E903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28565" y="4114453"/>
            <a:ext cx="266737" cy="29531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9C40E74-F023-F381-8776-7BB17EFACF94}"/>
              </a:ext>
            </a:extLst>
          </p:cNvPr>
          <p:cNvSpPr txBox="1"/>
          <p:nvPr/>
        </p:nvSpPr>
        <p:spPr>
          <a:xfrm>
            <a:off x="797293" y="1981200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9 o’clock </a:t>
            </a:r>
          </a:p>
        </p:txBody>
      </p:sp>
    </p:spTree>
    <p:extLst>
      <p:ext uri="{BB962C8B-B14F-4D97-AF65-F5344CB8AC3E}">
        <p14:creationId xmlns:p14="http://schemas.microsoft.com/office/powerpoint/2010/main" val="153282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195E4-C260-96A9-9853-80328514D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CDDCCF-980E-45F7-9F01-FF01EEB513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53" t="9507" r="25519" b="17796"/>
          <a:stretch>
            <a:fillRect/>
          </a:stretch>
        </p:blipFill>
        <p:spPr>
          <a:xfrm>
            <a:off x="2959510" y="2225153"/>
            <a:ext cx="4306530" cy="42226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490B9E-5964-386A-5259-936EDFBC5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E25C57-907D-ED30-F4C2-3A5688A86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8AE348-B2D6-7408-A195-D8436CAB6EE8}"/>
              </a:ext>
            </a:extLst>
          </p:cNvPr>
          <p:cNvSpPr txBox="1"/>
          <p:nvPr/>
        </p:nvSpPr>
        <p:spPr>
          <a:xfrm>
            <a:off x="1799099" y="410203"/>
            <a:ext cx="685328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What time is shown by the clock?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6EEE0F-2442-5104-578A-6C8FC2319631}"/>
              </a:ext>
            </a:extLst>
          </p:cNvPr>
          <p:cNvCxnSpPr>
            <a:cxnSpLocks/>
          </p:cNvCxnSpPr>
          <p:nvPr/>
        </p:nvCxnSpPr>
        <p:spPr>
          <a:xfrm flipV="1">
            <a:off x="5191430" y="3588774"/>
            <a:ext cx="619435" cy="61325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F3DBEF-1AEA-5A1D-7A22-ADA1CE704597}"/>
              </a:ext>
            </a:extLst>
          </p:cNvPr>
          <p:cNvCxnSpPr>
            <a:cxnSpLocks/>
          </p:cNvCxnSpPr>
          <p:nvPr/>
        </p:nvCxnSpPr>
        <p:spPr>
          <a:xfrm>
            <a:off x="5152102" y="4202024"/>
            <a:ext cx="0" cy="118605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2C1E61E-1248-100A-2C62-9215F98733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28565" y="4114453"/>
            <a:ext cx="266737" cy="29531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68D07CC-FA45-20A1-9AC7-430350A82249}"/>
              </a:ext>
            </a:extLst>
          </p:cNvPr>
          <p:cNvSpPr txBox="1"/>
          <p:nvPr/>
        </p:nvSpPr>
        <p:spPr>
          <a:xfrm>
            <a:off x="797293" y="1981200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Half past 1</a:t>
            </a:r>
          </a:p>
        </p:txBody>
      </p:sp>
    </p:spTree>
    <p:extLst>
      <p:ext uri="{BB962C8B-B14F-4D97-AF65-F5344CB8AC3E}">
        <p14:creationId xmlns:p14="http://schemas.microsoft.com/office/powerpoint/2010/main" val="230850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71643" y="13104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72E9E-ED22-8B40-E839-90CE713379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9700" t="7419" r="16107" b="54842"/>
          <a:stretch>
            <a:fillRect/>
          </a:stretch>
        </p:blipFill>
        <p:spPr>
          <a:xfrm>
            <a:off x="1715727" y="1465866"/>
            <a:ext cx="2212259" cy="2300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4206E2-0B7F-031E-C675-D03B463486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292" t="53032" r="60515" b="11336"/>
          <a:stretch>
            <a:fillRect/>
          </a:stretch>
        </p:blipFill>
        <p:spPr>
          <a:xfrm>
            <a:off x="5205599" y="1524952"/>
            <a:ext cx="2222674" cy="21824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7F6395E-E055-11C3-0546-C1F96C7B5334}"/>
              </a:ext>
            </a:extLst>
          </p:cNvPr>
          <p:cNvSpPr txBox="1"/>
          <p:nvPr/>
        </p:nvSpPr>
        <p:spPr>
          <a:xfrm>
            <a:off x="722887" y="1580676"/>
            <a:ext cx="81394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a)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53B0559-3271-6F41-5F10-EF582C3F08EB}"/>
              </a:ext>
            </a:extLst>
          </p:cNvPr>
          <p:cNvSpPr txBox="1"/>
          <p:nvPr/>
        </p:nvSpPr>
        <p:spPr>
          <a:xfrm>
            <a:off x="4600160" y="1580676"/>
            <a:ext cx="81394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b)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5DD1D0E-2F42-B8C7-8EC1-14A048E62B8E}"/>
              </a:ext>
            </a:extLst>
          </p:cNvPr>
          <p:cNvSpPr txBox="1"/>
          <p:nvPr/>
        </p:nvSpPr>
        <p:spPr>
          <a:xfrm>
            <a:off x="740632" y="4112292"/>
            <a:ext cx="81394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c)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8A45466-AEA6-629C-6C5B-C9C4181A8CE4}"/>
              </a:ext>
            </a:extLst>
          </p:cNvPr>
          <p:cNvSpPr txBox="1"/>
          <p:nvPr/>
        </p:nvSpPr>
        <p:spPr>
          <a:xfrm>
            <a:off x="4629466" y="4144879"/>
            <a:ext cx="81394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d)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933E8FC-183F-B9FE-4869-4F9FD63FF318}"/>
              </a:ext>
            </a:extLst>
          </p:cNvPr>
          <p:cNvSpPr txBox="1"/>
          <p:nvPr/>
        </p:nvSpPr>
        <p:spPr>
          <a:xfrm>
            <a:off x="1906746" y="960508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6 o’clock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4DDC24-C70D-B6F8-7C31-D87AC1124C91}"/>
              </a:ext>
            </a:extLst>
          </p:cNvPr>
          <p:cNvSpPr txBox="1"/>
          <p:nvPr/>
        </p:nvSpPr>
        <p:spPr>
          <a:xfrm>
            <a:off x="5273032" y="960508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10 o’clock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7B19F9-FAE8-7C27-E238-AB1802EA4071}"/>
              </a:ext>
            </a:extLst>
          </p:cNvPr>
          <p:cNvSpPr txBox="1"/>
          <p:nvPr/>
        </p:nvSpPr>
        <p:spPr>
          <a:xfrm>
            <a:off x="1911327" y="6077367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12 o’clock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731278-4396-CD93-B39D-BACBDF658415}"/>
              </a:ext>
            </a:extLst>
          </p:cNvPr>
          <p:cNvSpPr txBox="1"/>
          <p:nvPr/>
        </p:nvSpPr>
        <p:spPr>
          <a:xfrm>
            <a:off x="5313534" y="6077367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Half past 7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BCD7131-4F6D-50B3-E7ED-FF73A12ADEF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053" t="9507" r="25519" b="17796"/>
          <a:stretch>
            <a:fillRect/>
          </a:stretch>
        </p:blipFill>
        <p:spPr>
          <a:xfrm>
            <a:off x="5342645" y="3854329"/>
            <a:ext cx="2267200" cy="2223038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FC92C76-9191-B331-8EFB-5C7E31E8D2E0}"/>
              </a:ext>
            </a:extLst>
          </p:cNvPr>
          <p:cNvCxnSpPr>
            <a:cxnSpLocks/>
          </p:cNvCxnSpPr>
          <p:nvPr/>
        </p:nvCxnSpPr>
        <p:spPr>
          <a:xfrm>
            <a:off x="6476245" y="4928698"/>
            <a:ext cx="0" cy="63636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3A3DC54-AE4E-4151-98D7-303465730A0F}"/>
              </a:ext>
            </a:extLst>
          </p:cNvPr>
          <p:cNvCxnSpPr>
            <a:cxnSpLocks/>
          </p:cNvCxnSpPr>
          <p:nvPr/>
        </p:nvCxnSpPr>
        <p:spPr>
          <a:xfrm flipH="1">
            <a:off x="6204154" y="4999067"/>
            <a:ext cx="202172" cy="24549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4FD542B8-EE59-7A32-2C80-4A8962F73F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337501" y="4823268"/>
            <a:ext cx="314629" cy="26428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6627A0C-A6C3-17FE-85E1-934A93247C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053" t="9507" r="25519" b="17796"/>
          <a:stretch>
            <a:fillRect/>
          </a:stretch>
        </p:blipFill>
        <p:spPr>
          <a:xfrm>
            <a:off x="1798116" y="3854329"/>
            <a:ext cx="2267200" cy="2223038"/>
          </a:xfrm>
          <a:prstGeom prst="rect">
            <a:avLst/>
          </a:prstGeom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0E5B48D-22E1-8DDC-7715-041AEB884282}"/>
              </a:ext>
            </a:extLst>
          </p:cNvPr>
          <p:cNvCxnSpPr>
            <a:cxnSpLocks/>
          </p:cNvCxnSpPr>
          <p:nvPr/>
        </p:nvCxnSpPr>
        <p:spPr>
          <a:xfrm flipV="1">
            <a:off x="2951380" y="4331819"/>
            <a:ext cx="0" cy="55168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F8C2F4F-683A-2799-98DF-AB98DB7FDCF2}"/>
              </a:ext>
            </a:extLst>
          </p:cNvPr>
          <p:cNvCxnSpPr>
            <a:cxnSpLocks/>
          </p:cNvCxnSpPr>
          <p:nvPr/>
        </p:nvCxnSpPr>
        <p:spPr>
          <a:xfrm flipV="1">
            <a:off x="2951380" y="4531128"/>
            <a:ext cx="0" cy="35237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F0DF12E0-70F1-7043-684C-81C2C2E0B9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814621" y="4806386"/>
            <a:ext cx="314629" cy="26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5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18" y="1754114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286672" y="1356866"/>
            <a:ext cx="6217920" cy="2143418"/>
            <a:chOff x="3588774" y="1281028"/>
            <a:chExt cx="5648126" cy="2143418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281028"/>
              <a:ext cx="5648126" cy="2143418"/>
            </a:xfrm>
            <a:prstGeom prst="wedgeRoundRectCallout">
              <a:avLst>
                <a:gd name="adj1" fmla="val -68324"/>
                <a:gd name="adj2" fmla="val 14341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3936838" y="1414170"/>
              <a:ext cx="4778477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/>
                <a:t>If </a:t>
              </a:r>
              <a:r>
                <a:rPr lang="en-US" sz="6000" dirty="0">
                  <a:latin typeface="Bookman Old Style" panose="02050604050505020204" pitchFamily="18" charset="0"/>
                </a:rPr>
                <a:t>I</a:t>
              </a:r>
              <a:r>
                <a:rPr lang="en-US" sz="6000" dirty="0"/>
                <a:t> = 1, then </a:t>
              </a:r>
              <a:r>
                <a:rPr lang="en-US" sz="6000" dirty="0">
                  <a:latin typeface="Bookman Old Style" panose="02050604050505020204" pitchFamily="18" charset="0"/>
                </a:rPr>
                <a:t>IIII</a:t>
              </a:r>
              <a:r>
                <a:rPr lang="en-US" sz="6000" dirty="0"/>
                <a:t> must equal 4</a:t>
              </a:r>
              <a:endPara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1712468" y="3897532"/>
            <a:ext cx="62179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solidFill>
                  <a:srgbClr val="FF0000"/>
                </a:solidFill>
              </a:rPr>
              <a:t>False: Can you explain why?</a:t>
            </a:r>
            <a:endParaRPr lang="en-GB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1054</TotalTime>
  <Words>152</Words>
  <Application>Microsoft Office PowerPoint</Application>
  <PresentationFormat>On-screen Show (4:3)</PresentationFormat>
  <Paragraphs>33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Bookman Old Style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63</cp:revision>
  <dcterms:created xsi:type="dcterms:W3CDTF">2013-01-27T09:14:16Z</dcterms:created>
  <dcterms:modified xsi:type="dcterms:W3CDTF">2026-04-15T15:59:32Z</dcterms:modified>
  <cp:category/>
</cp:coreProperties>
</file>