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87" r:id="rId3"/>
    <p:sldId id="257" r:id="rId4"/>
    <p:sldId id="288" r:id="rId5"/>
    <p:sldId id="289" r:id="rId6"/>
    <p:sldId id="284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DBEEF4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20" autoAdjust="0"/>
  </p:normalViewPr>
  <p:slideViewPr>
    <p:cSldViewPr snapToGrid="0" snapToObjects="1">
      <p:cViewPr varScale="1">
        <p:scale>
          <a:sx n="92" d="100"/>
          <a:sy n="92" d="100"/>
        </p:scale>
        <p:origin x="133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29/03/2026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6367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0DB6C0-61B4-A1C8-96F6-CE112689F00A}"/>
              </a:ext>
            </a:extLst>
          </p:cNvPr>
          <p:cNvSpPr txBox="1"/>
          <p:nvPr/>
        </p:nvSpPr>
        <p:spPr>
          <a:xfrm>
            <a:off x="452285" y="1237437"/>
            <a:ext cx="86917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Tenths as decimals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886BC0-9F08-40E9-3DDB-D25EB9497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76" y="2487008"/>
            <a:ext cx="3659586" cy="36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4CF68371-41D4-29D8-4175-2C06EC1C7C10}"/>
              </a:ext>
            </a:extLst>
          </p:cNvPr>
          <p:cNvGraphicFramePr>
            <a:graphicFrameLocks noGrp="1"/>
          </p:cNvGraphicFramePr>
          <p:nvPr/>
        </p:nvGraphicFramePr>
        <p:xfrm>
          <a:off x="1713656" y="457307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8137066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99862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25934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323096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671507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363538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5046235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458851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9973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96270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26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62533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861E7B13-5AD7-C4CE-3163-EC6455EF69A0}"/>
              </a:ext>
            </a:extLst>
          </p:cNvPr>
          <p:cNvSpPr txBox="1"/>
          <p:nvPr/>
        </p:nvSpPr>
        <p:spPr>
          <a:xfrm>
            <a:off x="1499213" y="4075070"/>
            <a:ext cx="44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0DD197-3A74-55D3-4EB7-D1DAB1B9BB5F}"/>
              </a:ext>
            </a:extLst>
          </p:cNvPr>
          <p:cNvSpPr txBox="1"/>
          <p:nvPr/>
        </p:nvSpPr>
        <p:spPr>
          <a:xfrm>
            <a:off x="7591299" y="4069934"/>
            <a:ext cx="44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8D9A864-112D-ACD5-E4F7-C650FFD9AE53}"/>
                  </a:ext>
                </a:extLst>
              </p:cNvPr>
              <p:cNvSpPr txBox="1"/>
              <p:nvPr/>
            </p:nvSpPr>
            <p:spPr>
              <a:xfrm>
                <a:off x="1985572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8D9A864-112D-ACD5-E4F7-C650FFD9A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72" y="5356423"/>
                <a:ext cx="681851" cy="7676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0290B8-9BC1-8058-2CDD-32290CC2F9B4}"/>
                  </a:ext>
                </a:extLst>
              </p:cNvPr>
              <p:cNvSpPr txBox="1"/>
              <p:nvPr/>
            </p:nvSpPr>
            <p:spPr>
              <a:xfrm>
                <a:off x="2595251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0290B8-9BC1-8058-2CDD-32290CC2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251" y="5356423"/>
                <a:ext cx="681851" cy="767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55A6130-70D5-57C9-7422-FFF613FF3940}"/>
                  </a:ext>
                </a:extLst>
              </p:cNvPr>
              <p:cNvSpPr txBox="1"/>
              <p:nvPr/>
            </p:nvSpPr>
            <p:spPr>
              <a:xfrm>
                <a:off x="3204930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55A6130-70D5-57C9-7422-FFF613FF3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30" y="5356423"/>
                <a:ext cx="681851" cy="767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681E2D2-DFD2-773A-2FCA-C99C1CA2C319}"/>
                  </a:ext>
                </a:extLst>
              </p:cNvPr>
              <p:cNvSpPr txBox="1"/>
              <p:nvPr/>
            </p:nvSpPr>
            <p:spPr>
              <a:xfrm>
                <a:off x="3814609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681E2D2-DFD2-773A-2FCA-C99C1CA2C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09" y="5356423"/>
                <a:ext cx="681851" cy="7676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68C156-A0B8-1140-2E60-2490CBF45BB8}"/>
                  </a:ext>
                </a:extLst>
              </p:cNvPr>
              <p:cNvSpPr txBox="1"/>
              <p:nvPr/>
            </p:nvSpPr>
            <p:spPr>
              <a:xfrm>
                <a:off x="4424288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68C156-A0B8-1140-2E60-2490CBF45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288" y="5356423"/>
                <a:ext cx="681851" cy="7676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D5D320F-1B69-260A-3857-8B59F4663634}"/>
                  </a:ext>
                </a:extLst>
              </p:cNvPr>
              <p:cNvSpPr txBox="1"/>
              <p:nvPr/>
            </p:nvSpPr>
            <p:spPr>
              <a:xfrm>
                <a:off x="5033967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D5D320F-1B69-260A-3857-8B59F4663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67" y="5356423"/>
                <a:ext cx="681851" cy="7676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1C6A6B-6D66-FAC3-5A48-645A256229D7}"/>
                  </a:ext>
                </a:extLst>
              </p:cNvPr>
              <p:cNvSpPr txBox="1"/>
              <p:nvPr/>
            </p:nvSpPr>
            <p:spPr>
              <a:xfrm>
                <a:off x="5643646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1C6A6B-6D66-FAC3-5A48-645A25622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646" y="5356423"/>
                <a:ext cx="681851" cy="7676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BE56E9-1113-E724-277A-C091A2BE956C}"/>
                  </a:ext>
                </a:extLst>
              </p:cNvPr>
              <p:cNvSpPr txBox="1"/>
              <p:nvPr/>
            </p:nvSpPr>
            <p:spPr>
              <a:xfrm>
                <a:off x="6253325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BE56E9-1113-E724-277A-C091A2BE9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325" y="5356423"/>
                <a:ext cx="681851" cy="7676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6F60403-33C9-065A-E8F5-98FEE16D24BD}"/>
                  </a:ext>
                </a:extLst>
              </p:cNvPr>
              <p:cNvSpPr txBox="1"/>
              <p:nvPr/>
            </p:nvSpPr>
            <p:spPr>
              <a:xfrm>
                <a:off x="6863004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6F60403-33C9-065A-E8F5-98FEE16D2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004" y="5356423"/>
                <a:ext cx="681851" cy="7676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EC5E519-D963-6564-D51C-1FC4884F081F}"/>
                  </a:ext>
                </a:extLst>
              </p:cNvPr>
              <p:cNvSpPr txBox="1"/>
              <p:nvPr/>
            </p:nvSpPr>
            <p:spPr>
              <a:xfrm>
                <a:off x="7472681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EC5E519-D963-6564-D51C-1FC4884F0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681" y="5356423"/>
                <a:ext cx="681851" cy="7676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03A83267-5A52-2852-A076-FFB52799A964}"/>
              </a:ext>
            </a:extLst>
          </p:cNvPr>
          <p:cNvGraphicFramePr>
            <a:graphicFrameLocks noGrp="1"/>
          </p:cNvGraphicFramePr>
          <p:nvPr/>
        </p:nvGraphicFramePr>
        <p:xfrm>
          <a:off x="1713656" y="4573078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813706657"/>
                    </a:ext>
                  </a:extLst>
                </a:gridCol>
              </a:tblGrid>
              <a:tr h="3337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263394"/>
                  </a:ext>
                </a:extLst>
              </a:tr>
              <a:tr h="3337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625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8FD093-1B3F-77E9-E326-AB90E9A6099C}"/>
                  </a:ext>
                </a:extLst>
              </p:cNvPr>
              <p:cNvSpPr txBox="1"/>
              <p:nvPr/>
            </p:nvSpPr>
            <p:spPr>
              <a:xfrm>
                <a:off x="1377052" y="5349594"/>
                <a:ext cx="681851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8FD093-1B3F-77E9-E326-AB90E9A60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5349594"/>
                <a:ext cx="681851" cy="7813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id="{A1650FB8-C084-1527-648E-64F3D5ECF3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A2914FFC-0825-A69D-0816-2B348A26BC20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B70B98BF-BBD8-EAF9-27FD-0208641482DB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EB5D917B-8560-0B0C-6660-BE6164F9EE38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E94C2260-B777-405C-9299-40D24D2ECE2F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E992E07E-6538-1B98-F38C-E8660F8B5655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5C5CB08D-650A-BB7C-5C79-F7CBB3ECF1CA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18B40896-2473-4805-B44C-D61D67BD8F47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AA832DE6-D435-C3E1-EC6A-DD35CD2962E1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1647306D-1838-C2A9-8ED4-026EEFB46602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78C696B7-B798-5C69-1A64-C173D2A31E8C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90970667-FAAC-3527-8CB5-C28C6C6C66AA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488BA7B-26A3-0A82-B4F2-DC31B233EF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0945E80-9100-EE64-FF1D-9825B80B6C4B}"/>
              </a:ext>
            </a:extLst>
          </p:cNvPr>
          <p:cNvGrpSpPr/>
          <p:nvPr/>
        </p:nvGrpSpPr>
        <p:grpSpPr>
          <a:xfrm>
            <a:off x="812201" y="1034631"/>
            <a:ext cx="8443531" cy="2848921"/>
            <a:chOff x="2746325" y="1350546"/>
            <a:chExt cx="8321931" cy="192195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288C61B1-C66A-E9A8-EBDB-42906B8A06A3}"/>
                </a:ext>
              </a:extLst>
            </p:cNvPr>
            <p:cNvSpPr/>
            <p:nvPr/>
          </p:nvSpPr>
          <p:spPr>
            <a:xfrm>
              <a:off x="3588774" y="1350546"/>
              <a:ext cx="6353071" cy="1921956"/>
            </a:xfrm>
            <a:prstGeom prst="wedgeRoundRectCallout">
              <a:avLst>
                <a:gd name="adj1" fmla="val -48313"/>
                <a:gd name="adj2" fmla="val 1610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B59F9B-9E74-B18D-C936-079C41561380}"/>
                </a:ext>
              </a:extLst>
            </p:cNvPr>
            <p:cNvSpPr txBox="1"/>
            <p:nvPr/>
          </p:nvSpPr>
          <p:spPr>
            <a:xfrm>
              <a:off x="2746325" y="1673700"/>
              <a:ext cx="8321931" cy="130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4800" b="1" dirty="0"/>
                <a:t>Get ready to </a:t>
              </a:r>
            </a:p>
            <a:p>
              <a:pPr algn="ctr"/>
              <a:r>
                <a:rPr lang="en-GB" sz="4800" b="1" dirty="0"/>
                <a:t>count up in tenths</a:t>
              </a:r>
            </a:p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72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9F4D63F-0694-1F3F-4D26-81461D4CB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0A45F1-445C-AEA4-8932-037DEF30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975572"/>
              </p:ext>
            </p:extLst>
          </p:nvPr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7E55F09-14CB-3F5E-4F53-1CC7EA981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063289"/>
              </p:ext>
            </p:extLst>
          </p:nvPr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FC8AE62-D650-F6DB-DA6D-A876FEADB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689933"/>
              </p:ext>
            </p:extLst>
          </p:nvPr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076F23F-A6C9-3E62-40F0-3AD13F055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229661"/>
              </p:ext>
            </p:extLst>
          </p:nvPr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D111E7F-F7A7-D6B0-C556-75E324CB7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416429"/>
              </p:ext>
            </p:extLst>
          </p:nvPr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FF469D5-C48D-9753-D964-377CE00F8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717482"/>
              </p:ext>
            </p:extLst>
          </p:nvPr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F8CCCBB-EDEE-1605-F85D-094D36EA0B92}"/>
              </a:ext>
            </a:extLst>
          </p:cNvPr>
          <p:cNvSpPr/>
          <p:nvPr/>
        </p:nvSpPr>
        <p:spPr>
          <a:xfrm>
            <a:off x="1496946" y="3169463"/>
            <a:ext cx="123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1 tenth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C6D39BA-3375-E243-24FA-BFD621007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547375"/>
              </p:ext>
            </p:extLst>
          </p:nvPr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966CE8F-08E5-BDD0-7212-A9A578A7A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141203"/>
              </p:ext>
            </p:extLst>
          </p:nvPr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66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1058DC74-976F-43C0-EAC4-4FB626A570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0197094"/>
                  </p:ext>
                </p:extLst>
              </p:nvPr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1058DC74-976F-43C0-EAC4-4FB626A570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0197094"/>
                  </p:ext>
                </p:extLst>
              </p:nvPr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41" t="-1333" r="-90102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E85F25C-F7E8-C715-02DA-B1A5DD495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95315"/>
              </p:ext>
            </p:extLst>
          </p:nvPr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43ABABAF-D227-DECF-6E6B-46C8BB5C56C8}"/>
              </a:ext>
            </a:extLst>
          </p:cNvPr>
          <p:cNvSpPr/>
          <p:nvPr/>
        </p:nvSpPr>
        <p:spPr>
          <a:xfrm>
            <a:off x="1715052" y="3171130"/>
            <a:ext cx="1379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2 tenths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56F959-3F5E-7DB2-EF55-767355493B97}"/>
              </a:ext>
            </a:extLst>
          </p:cNvPr>
          <p:cNvSpPr/>
          <p:nvPr/>
        </p:nvSpPr>
        <p:spPr>
          <a:xfrm>
            <a:off x="2023336" y="3161735"/>
            <a:ext cx="1379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3 tenths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BAD976-93B1-F92B-4E1F-F3C54D98C3AC}"/>
              </a:ext>
            </a:extLst>
          </p:cNvPr>
          <p:cNvSpPr/>
          <p:nvPr/>
        </p:nvSpPr>
        <p:spPr>
          <a:xfrm>
            <a:off x="2329937" y="3161735"/>
            <a:ext cx="1379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4 tenths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8E4B8C4F-C4CD-75CA-BC37-508F1AEF37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7301609"/>
                  </p:ext>
                </p:extLst>
              </p:nvPr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8E4B8C4F-C4CD-75CA-BC37-508F1AEF37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7301609"/>
                  </p:ext>
                </p:extLst>
              </p:nvPr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2041" t="-1333" r="-80102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4124" t="-1333" r="-709278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020" t="-1333" r="-6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1020" t="-1333" r="-5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1020" t="-1333" r="-4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01020" t="-1333" r="-3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08247" t="-1333" r="-205155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00000" t="-1333" r="-10306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00000" t="-1333" r="-3061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926FB63-F7F8-8798-D7CC-29ACDB9FC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674379"/>
              </p:ext>
            </p:extLst>
          </p:nvPr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sp>
        <p:nvSpPr>
          <p:cNvPr id="26" name="Right Brace 25">
            <a:extLst>
              <a:ext uri="{FF2B5EF4-FFF2-40B4-BE49-F238E27FC236}">
                <a16:creationId xmlns:a16="http://schemas.microsoft.com/office/drawing/2014/main" id="{B1630955-96C4-1D7D-D3A5-E2C5D559A651}"/>
              </a:ext>
            </a:extLst>
          </p:cNvPr>
          <p:cNvSpPr/>
          <p:nvPr/>
        </p:nvSpPr>
        <p:spPr>
          <a:xfrm rot="5400000">
            <a:off x="2006483" y="2815273"/>
            <a:ext cx="219600" cy="59335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9E3647FE-746D-3C34-CE22-EFD95A61331E}"/>
              </a:ext>
            </a:extLst>
          </p:cNvPr>
          <p:cNvSpPr/>
          <p:nvPr/>
        </p:nvSpPr>
        <p:spPr>
          <a:xfrm rot="16200000" flipV="1">
            <a:off x="2006482" y="3543165"/>
            <a:ext cx="219600" cy="59335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46AC30A8-7E2A-7277-8A91-4DA466E3D479}"/>
              </a:ext>
            </a:extLst>
          </p:cNvPr>
          <p:cNvSpPr/>
          <p:nvPr/>
        </p:nvSpPr>
        <p:spPr>
          <a:xfrm rot="5400000">
            <a:off x="2295122" y="2523556"/>
            <a:ext cx="219600" cy="117063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14359B22-9960-C8FC-FFD9-AB9FFD37CDED}"/>
              </a:ext>
            </a:extLst>
          </p:cNvPr>
          <p:cNvSpPr/>
          <p:nvPr/>
        </p:nvSpPr>
        <p:spPr>
          <a:xfrm rot="16200000" flipV="1">
            <a:off x="2295121" y="3251448"/>
            <a:ext cx="219600" cy="117063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CF2E10D0-B032-472F-0DF2-07489A09054A}"/>
              </a:ext>
            </a:extLst>
          </p:cNvPr>
          <p:cNvSpPr/>
          <p:nvPr/>
        </p:nvSpPr>
        <p:spPr>
          <a:xfrm rot="5400000">
            <a:off x="2585715" y="2236039"/>
            <a:ext cx="219600" cy="17518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C339BD95-FD53-6397-FB8A-E2119B29CD6D}"/>
              </a:ext>
            </a:extLst>
          </p:cNvPr>
          <p:cNvSpPr/>
          <p:nvPr/>
        </p:nvSpPr>
        <p:spPr>
          <a:xfrm rot="16200000" flipV="1">
            <a:off x="2585714" y="2963931"/>
            <a:ext cx="219600" cy="175181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1B71BA51-8762-3D90-1A3F-524481B537DF}"/>
              </a:ext>
            </a:extLst>
          </p:cNvPr>
          <p:cNvSpPr/>
          <p:nvPr/>
        </p:nvSpPr>
        <p:spPr>
          <a:xfrm rot="5400000">
            <a:off x="2914456" y="1915203"/>
            <a:ext cx="219600" cy="238733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F6C35541-AF44-53B4-AA37-835163B45D13}"/>
              </a:ext>
            </a:extLst>
          </p:cNvPr>
          <p:cNvSpPr/>
          <p:nvPr/>
        </p:nvSpPr>
        <p:spPr>
          <a:xfrm rot="16200000" flipV="1">
            <a:off x="2914996" y="2660675"/>
            <a:ext cx="218518" cy="238733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D57F5AF-B5CC-F6A6-D220-41FEDD5D5180}"/>
                  </a:ext>
                </a:extLst>
              </p:cNvPr>
              <p:cNvSpPr/>
              <p:nvPr/>
            </p:nvSpPr>
            <p:spPr>
              <a:xfrm>
                <a:off x="2132793" y="1114029"/>
                <a:ext cx="631904" cy="767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D57F5AF-B5CC-F6A6-D220-41FEDD5D5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793" y="1114029"/>
                <a:ext cx="631904" cy="7676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5C2BAD9D-DED9-74EF-E8B6-DBA286FBB7A5}"/>
              </a:ext>
            </a:extLst>
          </p:cNvPr>
          <p:cNvSpPr/>
          <p:nvPr/>
        </p:nvSpPr>
        <p:spPr>
          <a:xfrm>
            <a:off x="2029116" y="5051454"/>
            <a:ext cx="798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/>
              <a:t>0.2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6B4B932-7CA1-2C7A-D9C1-FF8B64FAE8B8}"/>
                  </a:ext>
                </a:extLst>
              </p:cNvPr>
              <p:cNvSpPr/>
              <p:nvPr/>
            </p:nvSpPr>
            <p:spPr>
              <a:xfrm>
                <a:off x="2387901" y="1114029"/>
                <a:ext cx="631904" cy="767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6B4B932-7CA1-2C7A-D9C1-FF8B64FAE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901" y="1114029"/>
                <a:ext cx="631904" cy="7676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156EADD1-D412-BD2B-9081-AC59ED03B61C}"/>
              </a:ext>
            </a:extLst>
          </p:cNvPr>
          <p:cNvSpPr/>
          <p:nvPr/>
        </p:nvSpPr>
        <p:spPr>
          <a:xfrm>
            <a:off x="2346469" y="5051454"/>
            <a:ext cx="798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/>
              <a:t>0.3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77D28A4-C5E5-7716-12C4-75D70D84CBF6}"/>
                  </a:ext>
                </a:extLst>
              </p:cNvPr>
              <p:cNvSpPr/>
              <p:nvPr/>
            </p:nvSpPr>
            <p:spPr>
              <a:xfrm>
                <a:off x="2735618" y="1113958"/>
                <a:ext cx="631904" cy="767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77D28A4-C5E5-7716-12C4-75D70D84C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618" y="1113958"/>
                <a:ext cx="631904" cy="7676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27B63BFA-F133-3DBF-FB4F-8BF479DD5C6B}"/>
              </a:ext>
            </a:extLst>
          </p:cNvPr>
          <p:cNvSpPr/>
          <p:nvPr/>
        </p:nvSpPr>
        <p:spPr>
          <a:xfrm>
            <a:off x="2621409" y="5051454"/>
            <a:ext cx="798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/>
              <a:t>0.4 </a:t>
            </a: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1" grpId="0"/>
      <p:bldP spid="21" grpId="1"/>
      <p:bldP spid="22" grpId="0"/>
      <p:bldP spid="22" grpId="1"/>
      <p:bldP spid="23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4" grpId="0" animBg="1"/>
      <p:bldP spid="34" grpId="1" animBg="1"/>
      <p:bldP spid="35" grpId="0" animBg="1"/>
      <p:bldP spid="36" grpId="0" animBg="1"/>
      <p:bldP spid="37" grpId="0"/>
      <p:bldP spid="37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A46A02-FE3A-266F-A9E5-9EF1CABAE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82B6D33-AE63-2E7B-5080-D279022A4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CAFD3E-231A-B548-1095-FFBCCB72CE0A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7F01074-9442-D140-ED6E-05DB06729C10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E187A3A-1C23-CCCD-06AB-B2481C0D14B0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6102257-F286-21B0-A8A2-2FD364FDC941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6D2D5AE-F336-56B5-5FC1-23CA485F6294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65EB1D5-5A9D-1487-7AD5-451A2A8835D4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FA9AC2A-B814-FAB7-35C0-98CB6E500CB5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834075B-F3C9-76CB-F91C-283BE18D04A8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66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DA5F57BF-13EC-0FAE-0CE9-2DCC810F3D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DA5F57BF-13EC-0FAE-0CE9-2DCC810F3D9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41" t="-1333" r="-90102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E3BB68F-2478-851D-8D75-7D365E3FEF00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967E258F-0A93-C395-E868-45F25FCF5E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8276095"/>
                  </p:ext>
                </p:extLst>
              </p:nvPr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967E258F-0A93-C395-E868-45F25FCF5E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8276095"/>
                  </p:ext>
                </p:extLst>
              </p:nvPr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041" t="-1333" r="-80102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4124" t="-1333" r="-709278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020" t="-1333" r="-6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1020" t="-1333" r="-5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1020" t="-1333" r="-4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1020" t="-1333" r="-3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8247" t="-1333" r="-205155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00000" t="-1333" r="-10306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00000" t="-1333" r="-3061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136B77C-AEFE-B274-F247-0B734DA16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515078"/>
              </p:ext>
            </p:extLst>
          </p:nvPr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F82EADFE-DACC-F132-E665-336032FD1B31}"/>
              </a:ext>
            </a:extLst>
          </p:cNvPr>
          <p:cNvGrpSpPr/>
          <p:nvPr/>
        </p:nvGrpSpPr>
        <p:grpSpPr>
          <a:xfrm>
            <a:off x="1830587" y="3000541"/>
            <a:ext cx="5290078" cy="963060"/>
            <a:chOff x="1830587" y="3000541"/>
            <a:chExt cx="5290078" cy="9630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4507CA-A6A3-F172-FDC7-2C1C69384BA9}"/>
                </a:ext>
              </a:extLst>
            </p:cNvPr>
            <p:cNvSpPr/>
            <p:nvPr/>
          </p:nvSpPr>
          <p:spPr>
            <a:xfrm>
              <a:off x="3904545" y="3161735"/>
              <a:ext cx="13637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/>
                <a:t>?</a:t>
              </a:r>
              <a:r>
                <a:rPr lang="en-GB" sz="2800" dirty="0">
                  <a:solidFill>
                    <a:schemeClr val="tx1"/>
                  </a:solidFill>
                </a:rPr>
                <a:t> tenths</a:t>
              </a:r>
            </a:p>
          </p:txBody>
        </p:sp>
        <p:sp>
          <p:nvSpPr>
            <p:cNvPr id="35" name="Right Brace 34">
              <a:extLst>
                <a:ext uri="{FF2B5EF4-FFF2-40B4-BE49-F238E27FC236}">
                  <a16:creationId xmlns:a16="http://schemas.microsoft.com/office/drawing/2014/main" id="{77DE576D-ECE6-C34A-7DC3-F1CBDD91DA9B}"/>
                </a:ext>
              </a:extLst>
            </p:cNvPr>
            <p:cNvSpPr/>
            <p:nvPr/>
          </p:nvSpPr>
          <p:spPr>
            <a:xfrm rot="5400000">
              <a:off x="4365021" y="466107"/>
              <a:ext cx="221209" cy="529007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AC5E485F-43F1-DCC3-9A75-AF0701268F2B}"/>
                </a:ext>
              </a:extLst>
            </p:cNvPr>
            <p:cNvSpPr/>
            <p:nvPr/>
          </p:nvSpPr>
          <p:spPr>
            <a:xfrm rot="16200000" flipV="1">
              <a:off x="4375739" y="1218676"/>
              <a:ext cx="199773" cy="5290078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88F0C42-BA99-765B-290B-E5AD16E2694B}"/>
                  </a:ext>
                </a:extLst>
              </p:cNvPr>
              <p:cNvSpPr/>
              <p:nvPr/>
            </p:nvSpPr>
            <p:spPr>
              <a:xfrm>
                <a:off x="4195104" y="1098426"/>
                <a:ext cx="631903" cy="781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88F0C42-BA99-765B-290B-E5AD16E269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04" y="1098426"/>
                <a:ext cx="631903" cy="7813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52E81B6B-96F2-68B7-6E56-B5663C8F2289}"/>
              </a:ext>
            </a:extLst>
          </p:cNvPr>
          <p:cNvSpPr/>
          <p:nvPr/>
        </p:nvSpPr>
        <p:spPr>
          <a:xfrm>
            <a:off x="4111746" y="5105848"/>
            <a:ext cx="798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/>
              <a:t>0.9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F8F5D-B78A-5AD1-483F-A5A7697DD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289DA1-73FB-07A0-F0B2-9ADE771C5857}"/>
              </a:ext>
            </a:extLst>
          </p:cNvPr>
          <p:cNvSpPr/>
          <p:nvPr/>
        </p:nvSpPr>
        <p:spPr>
          <a:xfrm>
            <a:off x="3904545" y="3230668"/>
            <a:ext cx="1379737" cy="523220"/>
          </a:xfrm>
          <a:prstGeom prst="rect">
            <a:avLst/>
          </a:prstGeom>
          <a:solidFill>
            <a:srgbClr val="EBF1DE"/>
          </a:solidFill>
        </p:spPr>
        <p:txBody>
          <a:bodyPr wrap="none">
            <a:spAutoFit/>
          </a:bodyPr>
          <a:lstStyle/>
          <a:p>
            <a:r>
              <a:rPr lang="en-GB" sz="2800" dirty="0"/>
              <a:t>9</a:t>
            </a:r>
            <a:r>
              <a:rPr lang="en-GB" sz="2800" dirty="0">
                <a:solidFill>
                  <a:schemeClr val="tx1"/>
                </a:solidFill>
              </a:rPr>
              <a:t> tenths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02CCDF-3743-F121-954D-8544253CE48F}"/>
              </a:ext>
            </a:extLst>
          </p:cNvPr>
          <p:cNvSpPr/>
          <p:nvPr/>
        </p:nvSpPr>
        <p:spPr>
          <a:xfrm>
            <a:off x="4008799" y="1118093"/>
            <a:ext cx="933651" cy="707886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?</a:t>
            </a:r>
            <a:r>
              <a:rPr lang="en-GB" sz="280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64C592-EE63-0FCC-6DFF-CF18F0052F80}"/>
              </a:ext>
            </a:extLst>
          </p:cNvPr>
          <p:cNvSpPr/>
          <p:nvPr/>
        </p:nvSpPr>
        <p:spPr>
          <a:xfrm>
            <a:off x="4008799" y="5071774"/>
            <a:ext cx="933651" cy="707886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?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960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BB4367-9DCE-8839-67D9-3C8A6E06E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2860D84-A407-5C6F-A7A8-E450FD3F2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EEA2FF-F287-06F4-5916-264F79176935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8E9C9-F5F9-6609-5BEA-9245C5107618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A54E51D-20EF-8B58-A2D2-D7D90E014300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732F03A-6F5A-4EC9-725C-145619AD3291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128100C-E028-FC98-8C7C-8AA2B7C3F013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F4CE2FC-C72A-1D01-0E78-DE104DD07D4E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D52A9D1-8DA4-5BC2-FFDC-A3B9C2938C1E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D10C2F8-BD8C-4ED5-75A5-4E8E334D02CB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2014114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66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2A653369-48B7-6215-489D-08540DBBB4E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2A653369-48B7-6215-489D-08540DBBB4E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41" t="-1333" r="-90102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8ACBE96-8DAC-1203-E080-6DA0676ADE8B}"/>
              </a:ext>
            </a:extLst>
          </p:cNvPr>
          <p:cNvGraphicFramePr>
            <a:graphicFrameLocks noGrp="1"/>
          </p:cNvGraphicFramePr>
          <p:nvPr/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7D60E7EB-C887-4CED-935D-C0E3EA41C3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9033936"/>
                  </p:ext>
                </p:extLst>
              </p:nvPr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BEE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7D60E7EB-C887-4CED-935D-C0E3EA41C3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9033936"/>
                  </p:ext>
                </p:extLst>
              </p:nvPr>
            </p:nvGraphicFramePr>
            <p:xfrm>
              <a:off x="1819605" y="2014114"/>
              <a:ext cx="5955566" cy="9075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5557">
                      <a:extLst>
                        <a:ext uri="{9D8B030D-6E8A-4147-A177-3AD203B41FA5}">
                          <a16:colId xmlns:a16="http://schemas.microsoft.com/office/drawing/2014/main" val="633061786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1901241312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2015784613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546189036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5676050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4077622870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2560602180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3145423921"/>
                        </a:ext>
                      </a:extLst>
                    </a:gridCol>
                    <a:gridCol w="595556">
                      <a:extLst>
                        <a:ext uri="{9D8B030D-6E8A-4147-A177-3AD203B41FA5}">
                          <a16:colId xmlns:a16="http://schemas.microsoft.com/office/drawing/2014/main" val="4093519847"/>
                        </a:ext>
                      </a:extLst>
                    </a:gridCol>
                    <a:gridCol w="595557">
                      <a:extLst>
                        <a:ext uri="{9D8B030D-6E8A-4147-A177-3AD203B41FA5}">
                          <a16:colId xmlns:a16="http://schemas.microsoft.com/office/drawing/2014/main" val="1579299079"/>
                        </a:ext>
                      </a:extLst>
                    </a:gridCol>
                  </a:tblGrid>
                  <a:tr h="907552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041" t="-1333" r="-80102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4124" t="-1333" r="-709278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020" t="-1333" r="-6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1020" t="-1333" r="-5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1020" t="-1333" r="-4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1020" t="-1333" r="-30204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8247" t="-1333" r="-205155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00000" t="-1333" r="-10306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00000" t="-1333" r="-3061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925357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4AD96B2-846B-82E6-AF44-4EC53E1EC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806939"/>
              </p:ext>
            </p:extLst>
          </p:nvPr>
        </p:nvGraphicFramePr>
        <p:xfrm>
          <a:off x="1819605" y="4063912"/>
          <a:ext cx="5955566" cy="907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557">
                  <a:extLst>
                    <a:ext uri="{9D8B030D-6E8A-4147-A177-3AD203B41FA5}">
                      <a16:colId xmlns:a16="http://schemas.microsoft.com/office/drawing/2014/main" val="633061786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1901241312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2015784613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546189036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5676050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4077622870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2560602180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3145423921"/>
                    </a:ext>
                  </a:extLst>
                </a:gridCol>
                <a:gridCol w="595556">
                  <a:extLst>
                    <a:ext uri="{9D8B030D-6E8A-4147-A177-3AD203B41FA5}">
                      <a16:colId xmlns:a16="http://schemas.microsoft.com/office/drawing/2014/main" val="4093519847"/>
                    </a:ext>
                  </a:extLst>
                </a:gridCol>
                <a:gridCol w="595557">
                  <a:extLst>
                    <a:ext uri="{9D8B030D-6E8A-4147-A177-3AD203B41FA5}">
                      <a16:colId xmlns:a16="http://schemas.microsoft.com/office/drawing/2014/main" val="1579299079"/>
                    </a:ext>
                  </a:extLst>
                </a:gridCol>
              </a:tblGrid>
              <a:tr h="90755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253578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50572E8B-30D5-0289-7351-21B58A95C716}"/>
              </a:ext>
            </a:extLst>
          </p:cNvPr>
          <p:cNvGrpSpPr/>
          <p:nvPr/>
        </p:nvGrpSpPr>
        <p:grpSpPr>
          <a:xfrm>
            <a:off x="1830587" y="3000541"/>
            <a:ext cx="5944584" cy="963060"/>
            <a:chOff x="1830587" y="3000541"/>
            <a:chExt cx="5290078" cy="9630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9D6763C-6CC6-9B9C-F141-65EF5CCF8EC5}"/>
                </a:ext>
              </a:extLst>
            </p:cNvPr>
            <p:cNvSpPr/>
            <p:nvPr/>
          </p:nvSpPr>
          <p:spPr>
            <a:xfrm>
              <a:off x="3904545" y="3161735"/>
              <a:ext cx="12135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/>
                <a:t>? </a:t>
              </a:r>
              <a:r>
                <a:rPr lang="en-GB" sz="2800" dirty="0">
                  <a:solidFill>
                    <a:schemeClr val="tx1"/>
                  </a:solidFill>
                </a:rPr>
                <a:t>tenths</a:t>
              </a:r>
            </a:p>
          </p:txBody>
        </p:sp>
        <p:sp>
          <p:nvSpPr>
            <p:cNvPr id="35" name="Right Brace 34">
              <a:extLst>
                <a:ext uri="{FF2B5EF4-FFF2-40B4-BE49-F238E27FC236}">
                  <a16:creationId xmlns:a16="http://schemas.microsoft.com/office/drawing/2014/main" id="{8BFD316E-C4B3-164E-AE26-7545188B57F7}"/>
                </a:ext>
              </a:extLst>
            </p:cNvPr>
            <p:cNvSpPr/>
            <p:nvPr/>
          </p:nvSpPr>
          <p:spPr>
            <a:xfrm rot="5400000">
              <a:off x="4365021" y="466107"/>
              <a:ext cx="221209" cy="529007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D5BE4C29-ACCF-D0C2-496A-B7C2DE39F372}"/>
                </a:ext>
              </a:extLst>
            </p:cNvPr>
            <p:cNvSpPr/>
            <p:nvPr/>
          </p:nvSpPr>
          <p:spPr>
            <a:xfrm rot="16200000" flipV="1">
              <a:off x="4375739" y="1218676"/>
              <a:ext cx="199773" cy="5290078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0302BDB-03DA-3FB2-5EFC-1633C3010A12}"/>
                  </a:ext>
                </a:extLst>
              </p:cNvPr>
              <p:cNvSpPr/>
              <p:nvPr/>
            </p:nvSpPr>
            <p:spPr>
              <a:xfrm>
                <a:off x="4465406" y="1080495"/>
                <a:ext cx="663964" cy="781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0302BDB-03DA-3FB2-5EFC-1633C3010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406" y="1080495"/>
                <a:ext cx="663964" cy="7813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ED786C60-B903-560F-8366-94122A6DF9AA}"/>
              </a:ext>
            </a:extLst>
          </p:cNvPr>
          <p:cNvSpPr/>
          <p:nvPr/>
        </p:nvSpPr>
        <p:spPr>
          <a:xfrm>
            <a:off x="4600023" y="5071774"/>
            <a:ext cx="486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/>
              <a:t>1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201C06-ED6E-B82B-874A-CFBDF1836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711473-6273-84A5-4D64-0A64F298F39B}"/>
              </a:ext>
            </a:extLst>
          </p:cNvPr>
          <p:cNvSpPr/>
          <p:nvPr/>
        </p:nvSpPr>
        <p:spPr>
          <a:xfrm>
            <a:off x="4061754" y="3190453"/>
            <a:ext cx="1562479" cy="523220"/>
          </a:xfrm>
          <a:prstGeom prst="rect">
            <a:avLst/>
          </a:prstGeom>
          <a:solidFill>
            <a:srgbClr val="EBF1DE"/>
          </a:solidFill>
        </p:spPr>
        <p:txBody>
          <a:bodyPr wrap="none">
            <a:spAutoFit/>
          </a:bodyPr>
          <a:lstStyle/>
          <a:p>
            <a:r>
              <a:rPr lang="en-GB" sz="2800" dirty="0"/>
              <a:t>10</a:t>
            </a:r>
            <a:r>
              <a:rPr lang="en-GB" sz="2800" dirty="0">
                <a:solidFill>
                  <a:schemeClr val="tx1"/>
                </a:solidFill>
              </a:rPr>
              <a:t> tenths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49FD1D-8A0B-514C-5189-57F0D7D5D2ED}"/>
              </a:ext>
            </a:extLst>
          </p:cNvPr>
          <p:cNvSpPr/>
          <p:nvPr/>
        </p:nvSpPr>
        <p:spPr>
          <a:xfrm>
            <a:off x="4368154" y="1141044"/>
            <a:ext cx="933651" cy="707886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?</a:t>
            </a:r>
            <a:r>
              <a:rPr lang="en-GB" sz="280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BE1D44-1EC7-799D-F0BB-C080669E301F}"/>
              </a:ext>
            </a:extLst>
          </p:cNvPr>
          <p:cNvSpPr/>
          <p:nvPr/>
        </p:nvSpPr>
        <p:spPr>
          <a:xfrm>
            <a:off x="4376169" y="5046728"/>
            <a:ext cx="933651" cy="707886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?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404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326919" y="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D3973FF-9E19-8BC2-0FDA-E06A7262570D}"/>
              </a:ext>
            </a:extLst>
          </p:cNvPr>
          <p:cNvSpPr txBox="1"/>
          <p:nvPr/>
        </p:nvSpPr>
        <p:spPr>
          <a:xfrm>
            <a:off x="1614290" y="901421"/>
            <a:ext cx="59955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Match the equivalent fractions and decimals.</a:t>
            </a:r>
            <a:endParaRPr lang="en-GB" sz="36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0BAC5C6-3376-19F9-7B07-EE66F04D57A9}"/>
              </a:ext>
            </a:extLst>
          </p:cNvPr>
          <p:cNvSpPr/>
          <p:nvPr/>
        </p:nvSpPr>
        <p:spPr>
          <a:xfrm>
            <a:off x="1875636" y="2233730"/>
            <a:ext cx="1880600" cy="7694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1/10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FB50340-E6C1-B171-6AA0-FCFC59B54C04}"/>
              </a:ext>
            </a:extLst>
          </p:cNvPr>
          <p:cNvSpPr/>
          <p:nvPr/>
        </p:nvSpPr>
        <p:spPr>
          <a:xfrm>
            <a:off x="1875636" y="3174857"/>
            <a:ext cx="1880600" cy="7694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5/10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D6ED206-734E-CB81-0DAF-F37CB5936346}"/>
              </a:ext>
            </a:extLst>
          </p:cNvPr>
          <p:cNvSpPr/>
          <p:nvPr/>
        </p:nvSpPr>
        <p:spPr>
          <a:xfrm>
            <a:off x="1875636" y="4115984"/>
            <a:ext cx="1880600" cy="7694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9/10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7A338CD-585B-960C-3B9D-DFA7284662F2}"/>
              </a:ext>
            </a:extLst>
          </p:cNvPr>
          <p:cNvSpPr/>
          <p:nvPr/>
        </p:nvSpPr>
        <p:spPr>
          <a:xfrm>
            <a:off x="1875636" y="5057111"/>
            <a:ext cx="1880600" cy="7694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10/10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24ABD76-05E8-D05A-FBEC-1A35B970BEE4}"/>
              </a:ext>
            </a:extLst>
          </p:cNvPr>
          <p:cNvSpPr/>
          <p:nvPr/>
        </p:nvSpPr>
        <p:spPr>
          <a:xfrm>
            <a:off x="1875636" y="5998236"/>
            <a:ext cx="1880600" cy="7694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3/10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B02FE26-A004-D916-62EA-326D50D1CFBE}"/>
              </a:ext>
            </a:extLst>
          </p:cNvPr>
          <p:cNvSpPr/>
          <p:nvPr/>
        </p:nvSpPr>
        <p:spPr>
          <a:xfrm>
            <a:off x="5623291" y="2233730"/>
            <a:ext cx="1880600" cy="7694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B7E18AC-17F1-B444-D9AD-A8644691FDA7}"/>
              </a:ext>
            </a:extLst>
          </p:cNvPr>
          <p:cNvSpPr/>
          <p:nvPr/>
        </p:nvSpPr>
        <p:spPr>
          <a:xfrm>
            <a:off x="5623291" y="3174857"/>
            <a:ext cx="1880600" cy="7694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2445773-1928-7A83-E7A1-44A01D3285C7}"/>
              </a:ext>
            </a:extLst>
          </p:cNvPr>
          <p:cNvSpPr/>
          <p:nvPr/>
        </p:nvSpPr>
        <p:spPr>
          <a:xfrm>
            <a:off x="5623291" y="4115984"/>
            <a:ext cx="1880600" cy="7694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0.3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60949E-7173-1B92-245C-EB1018FDB048}"/>
              </a:ext>
            </a:extLst>
          </p:cNvPr>
          <p:cNvSpPr/>
          <p:nvPr/>
        </p:nvSpPr>
        <p:spPr>
          <a:xfrm>
            <a:off x="5623291" y="5057111"/>
            <a:ext cx="1880600" cy="7694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777464A-E1BF-0123-B37F-9B75C3089EED}"/>
              </a:ext>
            </a:extLst>
          </p:cNvPr>
          <p:cNvSpPr/>
          <p:nvPr/>
        </p:nvSpPr>
        <p:spPr>
          <a:xfrm>
            <a:off x="5623291" y="5998236"/>
            <a:ext cx="1880600" cy="7694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0.9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14726B-BAB4-0F77-CBED-7BCCAF91A456}"/>
              </a:ext>
            </a:extLst>
          </p:cNvPr>
          <p:cNvCxnSpPr>
            <a:stCxn id="23" idx="3"/>
            <a:endCxn id="31" idx="1"/>
          </p:cNvCxnSpPr>
          <p:nvPr/>
        </p:nvCxnSpPr>
        <p:spPr>
          <a:xfrm>
            <a:off x="3756236" y="2618451"/>
            <a:ext cx="1867055" cy="282338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C7A6E8-326A-3F12-BA4E-8E3769731108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3769781" y="2618451"/>
            <a:ext cx="1853510" cy="9014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D3A274C-8116-072F-5D2B-19AA025308E8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3742691" y="4500704"/>
            <a:ext cx="1880600" cy="188225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EB962C8-0FB7-C5C6-9B0D-6CD5A68F5713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 flipV="1">
            <a:off x="3756236" y="3559578"/>
            <a:ext cx="1867055" cy="188225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3206A21-B216-2DD4-0334-AE96EF7CDAA9}"/>
              </a:ext>
            </a:extLst>
          </p:cNvPr>
          <p:cNvCxnSpPr>
            <a:cxnSpLocks/>
          </p:cNvCxnSpPr>
          <p:nvPr/>
        </p:nvCxnSpPr>
        <p:spPr>
          <a:xfrm flipV="1">
            <a:off x="3742691" y="4520558"/>
            <a:ext cx="1867055" cy="188225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02448" y="3461967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F74CA-05FD-F413-A472-BCCDB41BA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82" y="1838633"/>
            <a:ext cx="2038710" cy="20542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490870" y="1375423"/>
            <a:ext cx="8599223" cy="2072133"/>
            <a:chOff x="2495194" y="1363066"/>
            <a:chExt cx="8599223" cy="139791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618271" y="1363066"/>
              <a:ext cx="6353071" cy="1363156"/>
            </a:xfrm>
            <a:prstGeom prst="wedgeRoundRectCallout">
              <a:avLst>
                <a:gd name="adj1" fmla="val -69365"/>
                <a:gd name="adj2" fmla="val 193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495194" y="1452887"/>
              <a:ext cx="8599223" cy="130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Nine tenths can be </a:t>
              </a:r>
            </a:p>
            <a:p>
              <a:pPr algn="ctr"/>
              <a:r>
                <a:rPr lang="en-US" sz="4000" dirty="0"/>
                <a:t>written as 0.9, so ten tenths </a:t>
              </a:r>
            </a:p>
            <a:p>
              <a:pPr algn="ctr"/>
              <a:r>
                <a:rPr lang="en-US" sz="4000" dirty="0"/>
                <a:t>must be 0.10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1307</TotalTime>
  <Words>165</Words>
  <Application>Microsoft Office PowerPoint</Application>
  <PresentationFormat>On-screen Show (4:3)</PresentationFormat>
  <Paragraphs>118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66</cp:revision>
  <dcterms:created xsi:type="dcterms:W3CDTF">2013-01-27T09:14:16Z</dcterms:created>
  <dcterms:modified xsi:type="dcterms:W3CDTF">2026-03-29T14:06:28Z</dcterms:modified>
  <cp:category/>
</cp:coreProperties>
</file>