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305" r:id="rId3"/>
    <p:sldId id="307" r:id="rId4"/>
    <p:sldId id="275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095373E-7F70-487A-0D05-58E1793510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77987" y="2831614"/>
            <a:ext cx="3968383" cy="322281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59174" y="6319467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AA6302-68DD-5E92-6013-929D9FC4AE76}"/>
              </a:ext>
            </a:extLst>
          </p:cNvPr>
          <p:cNvSpPr/>
          <p:nvPr/>
        </p:nvSpPr>
        <p:spPr>
          <a:xfrm>
            <a:off x="3590463" y="45330"/>
            <a:ext cx="2943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BA19D-2CCB-052D-025B-F9891D876D04}"/>
              </a:ext>
            </a:extLst>
          </p:cNvPr>
          <p:cNvSpPr txBox="1"/>
          <p:nvPr/>
        </p:nvSpPr>
        <p:spPr>
          <a:xfrm>
            <a:off x="2649090" y="1157684"/>
            <a:ext cx="45965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X5 Tables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5s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543544" y="463834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0989CF-4EE1-101D-881B-BDF5EFF525CF}"/>
              </a:ext>
            </a:extLst>
          </p:cNvPr>
          <p:cNvSpPr txBox="1"/>
          <p:nvPr/>
        </p:nvSpPr>
        <p:spPr>
          <a:xfrm>
            <a:off x="4156360" y="456151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20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FF6620-971D-032A-E108-A9E503A99FC2}"/>
              </a:ext>
            </a:extLst>
          </p:cNvPr>
          <p:cNvSpPr/>
          <p:nvPr/>
        </p:nvSpPr>
        <p:spPr>
          <a:xfrm>
            <a:off x="1850432" y="3264131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/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____</m:t>
                    </m:r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28F2581-E005-37EB-317B-13A696F5B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2195" y="4145436"/>
                <a:ext cx="6345132" cy="523220"/>
              </a:xfrm>
              <a:prstGeom prst="rect">
                <a:avLst/>
              </a:prstGeom>
              <a:blipFill>
                <a:blip r:embed="rId4"/>
                <a:stretch>
                  <a:fillRect l="-1921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026741"/>
                <a:ext cx="4580099" cy="584775"/>
              </a:xfrm>
              <a:prstGeom prst="rect">
                <a:avLst/>
              </a:prstGeom>
              <a:blipFill>
                <a:blip r:embed="rId6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03114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1" y="5014211"/>
            <a:ext cx="68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20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68FCB3-4977-AEE8-4586-BA57826CC70C}"/>
              </a:ext>
            </a:extLst>
          </p:cNvPr>
          <p:cNvSpPr txBox="1"/>
          <p:nvPr/>
        </p:nvSpPr>
        <p:spPr>
          <a:xfrm>
            <a:off x="2865763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A27882-BA46-507D-4291-76EB6BFB440E}"/>
              </a:ext>
            </a:extLst>
          </p:cNvPr>
          <p:cNvSpPr txBox="1"/>
          <p:nvPr/>
        </p:nvSpPr>
        <p:spPr>
          <a:xfrm>
            <a:off x="3552863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500362-454B-08AC-1C77-DFB670DF3BA6}"/>
              </a:ext>
            </a:extLst>
          </p:cNvPr>
          <p:cNvSpPr txBox="1"/>
          <p:nvPr/>
        </p:nvSpPr>
        <p:spPr>
          <a:xfrm>
            <a:off x="6633891" y="32175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A561FB-5BC0-8D18-CEF0-32BA388A85AA}"/>
              </a:ext>
            </a:extLst>
          </p:cNvPr>
          <p:cNvSpPr txBox="1"/>
          <p:nvPr/>
        </p:nvSpPr>
        <p:spPr>
          <a:xfrm>
            <a:off x="4010074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A6F461-ACF8-6DD6-194A-C34FE89EDDCA}"/>
              </a:ext>
            </a:extLst>
          </p:cNvPr>
          <p:cNvSpPr txBox="1"/>
          <p:nvPr/>
        </p:nvSpPr>
        <p:spPr>
          <a:xfrm>
            <a:off x="5172726" y="4105704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E72547-E8DF-F26D-4D13-A31C31504DE4}"/>
              </a:ext>
            </a:extLst>
          </p:cNvPr>
          <p:cNvSpPr txBox="1"/>
          <p:nvPr/>
        </p:nvSpPr>
        <p:spPr>
          <a:xfrm>
            <a:off x="7219095" y="407408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20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418844-2138-739E-4DBF-7703B4A76EE5}"/>
              </a:ext>
            </a:extLst>
          </p:cNvPr>
          <p:cNvSpPr txBox="1"/>
          <p:nvPr/>
        </p:nvSpPr>
        <p:spPr>
          <a:xfrm>
            <a:off x="6234757" y="40834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F63BB5-B891-B060-3BF9-D980EFEEF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461" y="-197161"/>
            <a:ext cx="3403990" cy="2269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E8287-78F8-CADE-A3DE-6D482EB66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298" y="883599"/>
            <a:ext cx="3403990" cy="2269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F9A1B-20E7-A49E-A72B-F08CF3EBA1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405" y="-293793"/>
            <a:ext cx="3403990" cy="2269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CD5D0-9F88-10F5-8986-8006D4814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010" y="905422"/>
            <a:ext cx="3403990" cy="226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6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5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7705E8-99D0-80A9-DA76-F6EBF7E73B48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6" name="Picture 5" descr="Cartoon of a child wearing a hat&#10;&#10;AI-generated content may be incorrect.">
            <a:extLst>
              <a:ext uri="{FF2B5EF4-FFF2-40B4-BE49-F238E27FC236}">
                <a16:creationId xmlns:a16="http://schemas.microsoft.com/office/drawing/2014/main" id="{872A2D89-ACE5-88B3-4E0C-671AC736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2" y="1749510"/>
            <a:ext cx="1666684" cy="1666684"/>
          </a:xfrm>
          <a:prstGeom prst="rect">
            <a:avLst/>
          </a:prstGeom>
        </p:spPr>
      </p:pic>
      <p:pic>
        <p:nvPicPr>
          <p:cNvPr id="8" name="Picture 7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B1D0C9DC-73B0-9DDC-FE83-593C8AD4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6" b="90918" l="9961" r="89844">
                        <a14:foregroundMark x1="18848" y1="6836" x2="18848" y2="6836"/>
                        <a14:foregroundMark x1="30762" y1="89160" x2="30762" y2="89160"/>
                        <a14:foregroundMark x1="62012" y1="57910" x2="62012" y2="57910"/>
                        <a14:foregroundMark x1="64258" y1="47168" x2="64258" y2="47168"/>
                        <a14:foregroundMark x1="38184" y1="90918" x2="38184" y2="90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34" y="3786523"/>
            <a:ext cx="1915536" cy="19155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231755-49AF-A804-9632-9733F59A4EA8}"/>
              </a:ext>
            </a:extLst>
          </p:cNvPr>
          <p:cNvCxnSpPr>
            <a:cxnSpLocks/>
          </p:cNvCxnSpPr>
          <p:nvPr/>
        </p:nvCxnSpPr>
        <p:spPr>
          <a:xfrm flipV="1">
            <a:off x="4261609" y="4772619"/>
            <a:ext cx="3557870" cy="13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703FFADA-83AF-7EBB-1133-55530A395F1A}"/>
              </a:ext>
            </a:extLst>
          </p:cNvPr>
          <p:cNvSpPr/>
          <p:nvPr/>
        </p:nvSpPr>
        <p:spPr>
          <a:xfrm flipH="1">
            <a:off x="423740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4CA81-89CD-9C2F-9E43-B899B2D39D61}"/>
              </a:ext>
            </a:extLst>
          </p:cNvPr>
          <p:cNvSpPr txBox="1"/>
          <p:nvPr/>
        </p:nvSpPr>
        <p:spPr>
          <a:xfrm>
            <a:off x="4123929" y="477551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5C2D4-1B32-27A6-22C2-F877A1D3016A}"/>
              </a:ext>
            </a:extLst>
          </p:cNvPr>
          <p:cNvSpPr txBox="1"/>
          <p:nvPr/>
        </p:nvSpPr>
        <p:spPr>
          <a:xfrm>
            <a:off x="5140025" y="478292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endParaRPr lang="en-GB" sz="24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D34B5A0-8A2B-4A8E-6FBB-AFCB7A7C61ED}"/>
              </a:ext>
            </a:extLst>
          </p:cNvPr>
          <p:cNvSpPr/>
          <p:nvPr/>
        </p:nvSpPr>
        <p:spPr>
          <a:xfrm flipH="1">
            <a:off x="532347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78458-F969-03B9-721A-AB776564B714}"/>
              </a:ext>
            </a:extLst>
          </p:cNvPr>
          <p:cNvSpPr txBox="1"/>
          <p:nvPr/>
        </p:nvSpPr>
        <p:spPr>
          <a:xfrm>
            <a:off x="6156121" y="4772619"/>
            <a:ext cx="4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endParaRPr lang="en-GB" sz="2400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32EE347E-D472-5728-DF71-465A13DE59BF}"/>
              </a:ext>
            </a:extLst>
          </p:cNvPr>
          <p:cNvSpPr/>
          <p:nvPr/>
        </p:nvSpPr>
        <p:spPr>
          <a:xfrm flipH="1">
            <a:off x="6409547" y="4289268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39ACB-D517-7315-D48D-0CC0884B345B}"/>
              </a:ext>
            </a:extLst>
          </p:cNvPr>
          <p:cNvSpPr txBox="1"/>
          <p:nvPr/>
        </p:nvSpPr>
        <p:spPr>
          <a:xfrm>
            <a:off x="7273674" y="479465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39F19A-6E50-5043-693B-E554D9E9E5AF}"/>
              </a:ext>
            </a:extLst>
          </p:cNvPr>
          <p:cNvGrpSpPr/>
          <p:nvPr/>
        </p:nvGrpSpPr>
        <p:grpSpPr>
          <a:xfrm>
            <a:off x="4437468" y="3804947"/>
            <a:ext cx="694572" cy="461665"/>
            <a:chOff x="5413577" y="510800"/>
            <a:chExt cx="646130" cy="461665"/>
          </a:xfrm>
          <a:noFill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00467-BA2F-95D2-DBCC-4677BE3A989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554EB-E7D0-A091-5802-BD5706C8214A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621C92-A40F-815B-71CC-4C601F58C757}"/>
              </a:ext>
            </a:extLst>
          </p:cNvPr>
          <p:cNvGrpSpPr/>
          <p:nvPr/>
        </p:nvGrpSpPr>
        <p:grpSpPr>
          <a:xfrm>
            <a:off x="5508285" y="3804947"/>
            <a:ext cx="694572" cy="461665"/>
            <a:chOff x="5413577" y="510800"/>
            <a:chExt cx="646130" cy="461665"/>
          </a:xfrm>
          <a:noFill/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762FEC-FA67-27E4-7B26-DEB1BBBA602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BF153-8011-B40E-1593-9AAE2325912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11CEE4-9E0E-C278-27F7-0CE00BEC29E4}"/>
              </a:ext>
            </a:extLst>
          </p:cNvPr>
          <p:cNvGrpSpPr/>
          <p:nvPr/>
        </p:nvGrpSpPr>
        <p:grpSpPr>
          <a:xfrm>
            <a:off x="6579102" y="3804947"/>
            <a:ext cx="694572" cy="461665"/>
            <a:chOff x="5413577" y="510800"/>
            <a:chExt cx="646130" cy="461665"/>
          </a:xfrm>
          <a:noFill/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B8198-F166-0D75-312A-D9A2AA131E4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5094A-436F-B0E6-16BD-71190B8F3BD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3D5E24-91BC-1CB4-1710-DE4D267B9CC4}"/>
              </a:ext>
            </a:extLst>
          </p:cNvPr>
          <p:cNvCxnSpPr>
            <a:cxnSpLocks/>
          </p:cNvCxnSpPr>
          <p:nvPr/>
        </p:nvCxnSpPr>
        <p:spPr>
          <a:xfrm flipV="1">
            <a:off x="4288612" y="2402047"/>
            <a:ext cx="3388001" cy="242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0AE72659-7BAA-CAE4-3D7B-646AD4FE16CC}"/>
              </a:ext>
            </a:extLst>
          </p:cNvPr>
          <p:cNvSpPr/>
          <p:nvPr/>
        </p:nvSpPr>
        <p:spPr>
          <a:xfrm flipH="1">
            <a:off x="4323684" y="1942478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943BF1-8777-7E8B-2647-B880A181BB8E}"/>
              </a:ext>
            </a:extLst>
          </p:cNvPr>
          <p:cNvSpPr txBox="1"/>
          <p:nvPr/>
        </p:nvSpPr>
        <p:spPr>
          <a:xfrm>
            <a:off x="4150932" y="241550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CD490F-CCAB-E654-21B0-451C555FD9BF}"/>
              </a:ext>
            </a:extLst>
          </p:cNvPr>
          <p:cNvSpPr txBox="1"/>
          <p:nvPr/>
        </p:nvSpPr>
        <p:spPr>
          <a:xfrm>
            <a:off x="4779382" y="2431802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F30DBEA-64AC-67BC-BFB6-3E06BB6062E8}"/>
              </a:ext>
            </a:extLst>
          </p:cNvPr>
          <p:cNvSpPr/>
          <p:nvPr/>
        </p:nvSpPr>
        <p:spPr>
          <a:xfrm flipH="1">
            <a:off x="4955422" y="194344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57DFD1-070C-930C-520C-57E5BEAFFD30}"/>
              </a:ext>
            </a:extLst>
          </p:cNvPr>
          <p:cNvSpPr txBox="1"/>
          <p:nvPr/>
        </p:nvSpPr>
        <p:spPr>
          <a:xfrm>
            <a:off x="5411120" y="243277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36B7978C-34E8-3039-1A2D-DEC6F32F5CDF}"/>
              </a:ext>
            </a:extLst>
          </p:cNvPr>
          <p:cNvSpPr/>
          <p:nvPr/>
        </p:nvSpPr>
        <p:spPr>
          <a:xfrm flipH="1">
            <a:off x="5582480" y="193314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C9CA14-6B63-7323-709E-7A023278BAEF}"/>
              </a:ext>
            </a:extLst>
          </p:cNvPr>
          <p:cNvSpPr txBox="1"/>
          <p:nvPr/>
        </p:nvSpPr>
        <p:spPr>
          <a:xfrm>
            <a:off x="6018181" y="241261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A79BEA98-56D0-783E-0472-C84B02F814AA}"/>
              </a:ext>
            </a:extLst>
          </p:cNvPr>
          <p:cNvSpPr/>
          <p:nvPr/>
        </p:nvSpPr>
        <p:spPr>
          <a:xfrm flipH="1">
            <a:off x="6217240" y="193314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D41EF1-D14F-D620-6F78-881F4BB369EE}"/>
              </a:ext>
            </a:extLst>
          </p:cNvPr>
          <p:cNvSpPr txBox="1"/>
          <p:nvPr/>
        </p:nvSpPr>
        <p:spPr>
          <a:xfrm>
            <a:off x="6580300" y="2410088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8FB94BCA-3AA6-F813-668F-53FF540EB77C}"/>
              </a:ext>
            </a:extLst>
          </p:cNvPr>
          <p:cNvSpPr/>
          <p:nvPr/>
        </p:nvSpPr>
        <p:spPr>
          <a:xfrm flipH="1">
            <a:off x="6837727" y="1933142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ADC6D3-4AC9-8F69-1AFF-42DF19D42085}"/>
              </a:ext>
            </a:extLst>
          </p:cNvPr>
          <p:cNvSpPr txBox="1"/>
          <p:nvPr/>
        </p:nvSpPr>
        <p:spPr>
          <a:xfrm>
            <a:off x="7200787" y="2410090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C9296C-1FCF-1AE3-695E-CF0FE6999ECB}"/>
              </a:ext>
            </a:extLst>
          </p:cNvPr>
          <p:cNvGrpSpPr/>
          <p:nvPr/>
        </p:nvGrpSpPr>
        <p:grpSpPr>
          <a:xfrm>
            <a:off x="4285789" y="1518677"/>
            <a:ext cx="694572" cy="461665"/>
            <a:chOff x="5413577" y="510800"/>
            <a:chExt cx="646130" cy="461665"/>
          </a:xfrm>
          <a:noFill/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8A5298D-853E-2BF5-CD4A-3EDB09F44FE2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C3165B-9DEA-EE0C-9CB3-0464B0AA3759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2DBDEE-7B09-9643-6A43-1F05457D3D52}"/>
              </a:ext>
            </a:extLst>
          </p:cNvPr>
          <p:cNvGrpSpPr/>
          <p:nvPr/>
        </p:nvGrpSpPr>
        <p:grpSpPr>
          <a:xfrm>
            <a:off x="4925031" y="1518677"/>
            <a:ext cx="694572" cy="461665"/>
            <a:chOff x="5413577" y="510800"/>
            <a:chExt cx="646130" cy="461665"/>
          </a:xfrm>
          <a:noFill/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211E2C-177E-E7A8-DDB2-D12D6395CDF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88317E-957E-179D-4A20-AA899591512B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66F3959-48C6-A609-2E53-5F843E6629A5}"/>
              </a:ext>
            </a:extLst>
          </p:cNvPr>
          <p:cNvGrpSpPr/>
          <p:nvPr/>
        </p:nvGrpSpPr>
        <p:grpSpPr>
          <a:xfrm>
            <a:off x="5564273" y="1518677"/>
            <a:ext cx="694572" cy="461665"/>
            <a:chOff x="5413577" y="510800"/>
            <a:chExt cx="646130" cy="461665"/>
          </a:xfrm>
          <a:noFill/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EA15E34-41FD-477E-8CD4-9F386C40FD0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2C838E4-CD11-3B2B-202F-438412AA6E28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F86814-15B1-F0D2-D0EB-7B5A9A6029CB}"/>
              </a:ext>
            </a:extLst>
          </p:cNvPr>
          <p:cNvGrpSpPr/>
          <p:nvPr/>
        </p:nvGrpSpPr>
        <p:grpSpPr>
          <a:xfrm>
            <a:off x="6203515" y="1518677"/>
            <a:ext cx="694572" cy="461665"/>
            <a:chOff x="5413577" y="510800"/>
            <a:chExt cx="646130" cy="461665"/>
          </a:xfrm>
          <a:noFill/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9EF518E-D34A-2FA0-8850-84F08C021358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439651A-11B9-B880-6711-C00F4A3FF05A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200D36E-B11B-8051-37C3-8A0E085F05FB}"/>
              </a:ext>
            </a:extLst>
          </p:cNvPr>
          <p:cNvGrpSpPr/>
          <p:nvPr/>
        </p:nvGrpSpPr>
        <p:grpSpPr>
          <a:xfrm>
            <a:off x="6842758" y="1518677"/>
            <a:ext cx="694572" cy="461665"/>
            <a:chOff x="5413577" y="510800"/>
            <a:chExt cx="646130" cy="461665"/>
          </a:xfrm>
          <a:noFill/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133D861-3D80-A10B-008C-ADD356F4D4F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71A9AA0-77D6-20BF-7A11-25C75FF1C89F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864435" y="1291975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five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842529" y="3536393"/>
            <a:ext cx="6012778" cy="1950379"/>
          </a:xfrm>
          <a:prstGeom prst="wedgeRoundRectCallout">
            <a:avLst>
              <a:gd name="adj1" fmla="val -65723"/>
              <a:gd name="adj2" fmla="val 1923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5s, three times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733737" y="1922550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5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733737" y="2892681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5 x 4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733737" y="386281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5 x 3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733737" y="483294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5 x 6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2888493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2867155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2867155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2867156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3BE82-77EF-D85C-5619-E32D4FD01FD8}"/>
              </a:ext>
            </a:extLst>
          </p:cNvPr>
          <p:cNvSpPr txBox="1"/>
          <p:nvPr/>
        </p:nvSpPr>
        <p:spPr>
          <a:xfrm>
            <a:off x="4887866" y="1922550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 5 x 5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E961A-E70F-3D32-9D4D-65907BB3C3E2}"/>
              </a:ext>
            </a:extLst>
          </p:cNvPr>
          <p:cNvSpPr txBox="1"/>
          <p:nvPr/>
        </p:nvSpPr>
        <p:spPr>
          <a:xfrm>
            <a:off x="4887866" y="2892681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7 x 5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92315-11B3-8745-CD9A-18D22F13DE8C}"/>
              </a:ext>
            </a:extLst>
          </p:cNvPr>
          <p:cNvSpPr txBox="1"/>
          <p:nvPr/>
        </p:nvSpPr>
        <p:spPr>
          <a:xfrm>
            <a:off x="4887866" y="386281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8 x 5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529324-D933-4221-DB6D-034B9FD544F5}"/>
              </a:ext>
            </a:extLst>
          </p:cNvPr>
          <p:cNvSpPr txBox="1"/>
          <p:nvPr/>
        </p:nvSpPr>
        <p:spPr>
          <a:xfrm>
            <a:off x="4887866" y="483294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5 x 9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7B1A47-EBFA-97D2-95C4-19FFD5EFD6A0}"/>
              </a:ext>
            </a:extLst>
          </p:cNvPr>
          <p:cNvSpPr/>
          <p:nvPr/>
        </p:nvSpPr>
        <p:spPr>
          <a:xfrm>
            <a:off x="7140945" y="4764688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69F515-01D2-4D42-57D5-546D792E47C7}"/>
              </a:ext>
            </a:extLst>
          </p:cNvPr>
          <p:cNvSpPr/>
          <p:nvPr/>
        </p:nvSpPr>
        <p:spPr>
          <a:xfrm>
            <a:off x="7119607" y="1792182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CD06FE-7B4B-0020-CFF7-E80CB5F76962}"/>
              </a:ext>
            </a:extLst>
          </p:cNvPr>
          <p:cNvSpPr/>
          <p:nvPr/>
        </p:nvSpPr>
        <p:spPr>
          <a:xfrm>
            <a:off x="7119607" y="279092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C46A0-E140-FD1A-497E-318061C9A362}"/>
              </a:ext>
            </a:extLst>
          </p:cNvPr>
          <p:cNvSpPr/>
          <p:nvPr/>
        </p:nvSpPr>
        <p:spPr>
          <a:xfrm>
            <a:off x="7119608" y="3754209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8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013762" y="18214"/>
            <a:ext cx="8315646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000" b="1" dirty="0"/>
              <a:t>True or False: </a:t>
            </a:r>
          </a:p>
          <a:p>
            <a:pPr algn="ctr"/>
            <a:r>
              <a:rPr lang="en-GB" sz="3200" b="1" dirty="0"/>
              <a:t>Ben has more cookies because </a:t>
            </a:r>
          </a:p>
          <a:p>
            <a:pPr algn="ctr"/>
            <a:r>
              <a:rPr lang="en-GB" sz="3200" b="1" dirty="0"/>
              <a:t>he has more plates?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1277791" y="5499268"/>
            <a:ext cx="76883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</a:rPr>
              <a:t>False: Why?</a:t>
            </a:r>
            <a:endParaRPr lang="en-GB" sz="4400" dirty="0">
              <a:solidFill>
                <a:srgbClr val="FF0000"/>
              </a:solidFill>
            </a:endParaRPr>
          </a:p>
        </p:txBody>
      </p:sp>
      <p:pic>
        <p:nvPicPr>
          <p:cNvPr id="3" name="Picture 2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2E78F727-A457-2BCA-B27B-B5B8E0491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8" b="95801" l="9961" r="89844">
                        <a14:foregroundMark x1="21289" y1="5566" x2="21289" y2="5566"/>
                        <a14:foregroundMark x1="20020" y1="5273" x2="16211" y2="5469"/>
                        <a14:foregroundMark x1="11621" y1="1855" x2="14746" y2="2148"/>
                        <a14:foregroundMark x1="11621" y1="2246" x2="11621" y2="2246"/>
                        <a14:foregroundMark x1="21777" y1="90332" x2="22754" y2="91016"/>
                        <a14:foregroundMark x1="24023" y1="91016" x2="27246" y2="91504"/>
                        <a14:foregroundMark x1="27930" y1="91797" x2="28516" y2="92480"/>
                        <a14:foregroundMark x1="28613" y1="93945" x2="28613" y2="93945"/>
                        <a14:foregroundMark x1="30078" y1="95801" x2="30078" y2="95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435" y="3448650"/>
            <a:ext cx="1702026" cy="1702026"/>
          </a:xfrm>
          <a:prstGeom prst="rect">
            <a:avLst/>
          </a:prstGeom>
        </p:spPr>
      </p:pic>
      <p:pic>
        <p:nvPicPr>
          <p:cNvPr id="10" name="Picture 9" descr="Cartoon a cartoon of a child's face wearing a purple hat&#10;&#10;AI-generated content may be incorrect.">
            <a:extLst>
              <a:ext uri="{FF2B5EF4-FFF2-40B4-BE49-F238E27FC236}">
                <a16:creationId xmlns:a16="http://schemas.microsoft.com/office/drawing/2014/main" id="{88C7FDEC-0BF1-6BEE-7325-2C920E32D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02" y="1707324"/>
            <a:ext cx="1600153" cy="160015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A0A8C07-1D36-B59E-C4A3-7BDD699B8835}"/>
              </a:ext>
            </a:extLst>
          </p:cNvPr>
          <p:cNvSpPr/>
          <p:nvPr/>
        </p:nvSpPr>
        <p:spPr>
          <a:xfrm>
            <a:off x="2438163" y="1880599"/>
            <a:ext cx="6322135" cy="1451047"/>
          </a:xfrm>
          <a:prstGeom prst="wedgeRoundRectCallout">
            <a:avLst>
              <a:gd name="adj1" fmla="val -62302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EE96142-5046-6A23-AECC-0091870814B5}"/>
              </a:ext>
            </a:extLst>
          </p:cNvPr>
          <p:cNvSpPr/>
          <p:nvPr/>
        </p:nvSpPr>
        <p:spPr>
          <a:xfrm>
            <a:off x="2438163" y="3672860"/>
            <a:ext cx="6322135" cy="1451047"/>
          </a:xfrm>
          <a:prstGeom prst="wedgeRoundRectCallout">
            <a:avLst>
              <a:gd name="adj1" fmla="val -60902"/>
              <a:gd name="adj2" fmla="val 1799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0F3B7C-F4E0-7834-63FE-F7832A363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080" y="1747011"/>
            <a:ext cx="1884234" cy="1884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2A28A-B10C-A081-816D-0E2541AC0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4514" y="1747011"/>
            <a:ext cx="1884234" cy="18842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5B761B-61E2-C1E9-676F-2A8A811C7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437" y="1788626"/>
            <a:ext cx="1884234" cy="18842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B95348-6C8B-3F40-549B-1BB94240B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443" y="3513230"/>
            <a:ext cx="1898696" cy="18986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88C138-2974-72A4-27E5-DE597B6E8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5410" y="3513230"/>
            <a:ext cx="1898696" cy="18986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CE1CBE-1863-7168-B88A-62A6374AB3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2377" y="3513230"/>
            <a:ext cx="1898696" cy="18986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29DD00-4DFF-B01A-C99A-5C342259AF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344" y="3513230"/>
            <a:ext cx="1898696" cy="18986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C95B58-5691-14CA-1A40-0C9F6E266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312" y="3513230"/>
            <a:ext cx="1898696" cy="18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545</TotalTime>
  <Words>241</Words>
  <Application>Microsoft Office PowerPoint</Application>
  <PresentationFormat>On-screen Show (4:3)</PresentationFormat>
  <Paragraphs>89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38</cp:revision>
  <dcterms:created xsi:type="dcterms:W3CDTF">2013-01-27T09:14:16Z</dcterms:created>
  <dcterms:modified xsi:type="dcterms:W3CDTF">2026-04-02T07:02:52Z</dcterms:modified>
  <cp:category/>
</cp:coreProperties>
</file>