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"/>
  </p:notesMasterIdLst>
  <p:sldIdLst>
    <p:sldId id="263" r:id="rId2"/>
    <p:sldId id="305" r:id="rId3"/>
    <p:sldId id="266" r:id="rId4"/>
    <p:sldId id="259" r:id="rId5"/>
    <p:sldId id="316" r:id="rId6"/>
    <p:sldId id="267" r:id="rId7"/>
    <p:sldId id="308" r:id="rId8"/>
    <p:sldId id="262" r:id="rId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F1DE"/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97" d="100"/>
          <a:sy n="97" d="100"/>
        </p:scale>
        <p:origin x="1350" y="30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DA44E3-42BB-4F1B-B769-06BA884AD24F}" type="datetimeFigureOut">
              <a:rPr lang="en-GB" smtClean="0"/>
              <a:t>03/04/2026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ECB98A-FBB7-4DFE-B8C6-B0F54E7FCF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94194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4/3/2026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4/3/2026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4/3/2026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4/3/2026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4/3/2026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4/3/2026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4/3/2026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4/3/2026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4/3/2026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4/3/2026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4/3/2026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4/3/2026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www.arithmagicians.com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sv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6AFE3E3-2503-25A7-FB3A-3D12D78B5C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CFD62B62-F82E-E01E-9267-12854B0DF1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10" name="Right Triangle 9">
            <a:extLst>
              <a:ext uri="{FF2B5EF4-FFF2-40B4-BE49-F238E27FC236}">
                <a16:creationId xmlns:a16="http://schemas.microsoft.com/office/drawing/2014/main" id="{F9C54DE7-DDFA-3715-CB1B-94347F61A3C6}"/>
              </a:ext>
            </a:extLst>
          </p:cNvPr>
          <p:cNvSpPr/>
          <p:nvPr/>
        </p:nvSpPr>
        <p:spPr>
          <a:xfrm rot="5400000">
            <a:off x="-210078" y="210077"/>
            <a:ext cx="2694039" cy="2273884"/>
          </a:xfrm>
          <a:prstGeom prst="rtTriangle">
            <a:avLst/>
          </a:prstGeom>
          <a:gradFill flip="none" rotWithShape="1">
            <a:gsLst>
              <a:gs pos="0">
                <a:schemeClr val="accent3">
                  <a:lumMod val="50000"/>
                  <a:shade val="30000"/>
                  <a:satMod val="115000"/>
                </a:schemeClr>
              </a:gs>
              <a:gs pos="50000">
                <a:schemeClr val="accent3">
                  <a:lumMod val="50000"/>
                  <a:shade val="67500"/>
                  <a:satMod val="115000"/>
                </a:schemeClr>
              </a:gs>
              <a:gs pos="100000">
                <a:schemeClr val="accent3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810ABFCB-9481-C169-8084-A98D1AA00D40}"/>
              </a:ext>
            </a:extLst>
          </p:cNvPr>
          <p:cNvSpPr/>
          <p:nvPr/>
        </p:nvSpPr>
        <p:spPr>
          <a:xfrm>
            <a:off x="1" y="4584116"/>
            <a:ext cx="2448232" cy="2273884"/>
          </a:xfrm>
          <a:prstGeom prst="rtTriangle">
            <a:avLst/>
          </a:prstGeom>
          <a:gradFill flip="none" rotWithShape="1">
            <a:gsLst>
              <a:gs pos="0">
                <a:schemeClr val="accent3">
                  <a:lumMod val="50000"/>
                  <a:shade val="30000"/>
                  <a:satMod val="115000"/>
                </a:schemeClr>
              </a:gs>
              <a:gs pos="50000">
                <a:schemeClr val="accent3">
                  <a:lumMod val="50000"/>
                  <a:shade val="67500"/>
                  <a:satMod val="115000"/>
                </a:schemeClr>
              </a:gs>
              <a:gs pos="100000">
                <a:schemeClr val="accent3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208E41FB-67A1-6DC3-9B6E-AA517122CD6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91399" y="3085793"/>
            <a:ext cx="4432685" cy="3420878"/>
          </a:xfrm>
          <a:prstGeom prst="rect">
            <a:avLst/>
          </a:prstGeom>
        </p:spPr>
      </p:pic>
      <p:sp>
        <p:nvSpPr>
          <p:cNvPr id="2" name="TextBox 5">
            <a:extLst>
              <a:ext uri="{FF2B5EF4-FFF2-40B4-BE49-F238E27FC236}">
                <a16:creationId xmlns:a16="http://schemas.microsoft.com/office/drawing/2014/main" id="{D68D8AA1-5560-AFB5-1EE0-872B56A04311}"/>
              </a:ext>
            </a:extLst>
          </p:cNvPr>
          <p:cNvSpPr txBox="1"/>
          <p:nvPr/>
        </p:nvSpPr>
        <p:spPr>
          <a:xfrm>
            <a:off x="3902804" y="6322005"/>
            <a:ext cx="2569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hlinkClick r:id="rId4"/>
              </a:rPr>
              <a:t>www.arithmagicians.com</a:t>
            </a:r>
            <a:endParaRPr lang="en-GB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5478EBE-4066-642F-8B1C-CC652AE2A61C}"/>
              </a:ext>
            </a:extLst>
          </p:cNvPr>
          <p:cNvSpPr/>
          <p:nvPr/>
        </p:nvSpPr>
        <p:spPr>
          <a:xfrm>
            <a:off x="2698135" y="45330"/>
            <a:ext cx="4728089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Lesson 4</a:t>
            </a:r>
            <a:r>
              <a:rPr lang="en-GB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</a:t>
            </a:r>
          </a:p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Subtract 2 from </a:t>
            </a:r>
          </a:p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any number</a:t>
            </a:r>
            <a:endParaRPr lang="en-GB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657469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E4A231B-C76B-60DD-31D6-F296A78B22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DBFB4FB8-E252-E136-9946-D0A2A57CC4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62" name="Picture 61" descr="A cartoon of a wizard pointing at a white board&#10;&#10;AI-generated content may be incorrect.">
            <a:extLst>
              <a:ext uri="{FF2B5EF4-FFF2-40B4-BE49-F238E27FC236}">
                <a16:creationId xmlns:a16="http://schemas.microsoft.com/office/drawing/2014/main" id="{5359F41A-E704-4F48-4257-4E2C2E9196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422" y="147474"/>
            <a:ext cx="1233968" cy="1233968"/>
          </a:xfrm>
          <a:prstGeom prst="rect">
            <a:avLst/>
          </a:prstGeom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7A201370-6AB9-AC45-C554-7B460686503C}"/>
              </a:ext>
            </a:extLst>
          </p:cNvPr>
          <p:cNvSpPr/>
          <p:nvPr/>
        </p:nvSpPr>
        <p:spPr>
          <a:xfrm>
            <a:off x="989562" y="4301203"/>
            <a:ext cx="7393855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Get ready to count back in 1s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graphicFrame>
        <p:nvGraphicFramePr>
          <p:cNvPr id="41" name="Table 40">
            <a:extLst>
              <a:ext uri="{FF2B5EF4-FFF2-40B4-BE49-F238E27FC236}">
                <a16:creationId xmlns:a16="http://schemas.microsoft.com/office/drawing/2014/main" id="{EFBD6CE8-499B-6BEE-0934-0EF0A4CBCE22}"/>
              </a:ext>
            </a:extLst>
          </p:cNvPr>
          <p:cNvGraphicFramePr>
            <a:graphicFrameLocks noGrp="1"/>
          </p:cNvGraphicFramePr>
          <p:nvPr/>
        </p:nvGraphicFramePr>
        <p:xfrm>
          <a:off x="1358532" y="2871924"/>
          <a:ext cx="7414810" cy="66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1481">
                  <a:extLst>
                    <a:ext uri="{9D8B030D-6E8A-4147-A177-3AD203B41FA5}">
                      <a16:colId xmlns:a16="http://schemas.microsoft.com/office/drawing/2014/main" val="2683536113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4133059313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2805515761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1810174631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3232615382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3848103922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529581372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2919805399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2172207503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1189834529"/>
                    </a:ext>
                  </a:extLst>
                </a:gridCol>
              </a:tblGrid>
              <a:tr h="660400"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6183502"/>
                  </a:ext>
                </a:extLst>
              </a:tr>
            </a:tbl>
          </a:graphicData>
        </a:graphic>
      </p:graphicFrame>
      <p:sp>
        <p:nvSpPr>
          <p:cNvPr id="42" name="TextBox 41">
            <a:extLst>
              <a:ext uri="{FF2B5EF4-FFF2-40B4-BE49-F238E27FC236}">
                <a16:creationId xmlns:a16="http://schemas.microsoft.com/office/drawing/2014/main" id="{2F244593-F5D8-0CCA-A3A2-F4F4CFA9AC8C}"/>
              </a:ext>
            </a:extLst>
          </p:cNvPr>
          <p:cNvSpPr txBox="1"/>
          <p:nvPr/>
        </p:nvSpPr>
        <p:spPr>
          <a:xfrm>
            <a:off x="1407685" y="296359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1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43EEC50-B3D2-5582-64F2-2A53B4BBEA0A}"/>
              </a:ext>
            </a:extLst>
          </p:cNvPr>
          <p:cNvSpPr txBox="1"/>
          <p:nvPr/>
        </p:nvSpPr>
        <p:spPr>
          <a:xfrm>
            <a:off x="4376321" y="296359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5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254A086-75A2-4245-9DE3-91C9EBD3C695}"/>
              </a:ext>
            </a:extLst>
          </p:cNvPr>
          <p:cNvSpPr txBox="1"/>
          <p:nvPr/>
        </p:nvSpPr>
        <p:spPr>
          <a:xfrm>
            <a:off x="2149844" y="296359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2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17CEA6CA-C626-5DF6-9C9B-69454288C727}"/>
              </a:ext>
            </a:extLst>
          </p:cNvPr>
          <p:cNvSpPr txBox="1"/>
          <p:nvPr/>
        </p:nvSpPr>
        <p:spPr>
          <a:xfrm>
            <a:off x="3634162" y="296359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4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A5137A4F-F20C-73CC-6301-FA1950C21709}"/>
              </a:ext>
            </a:extLst>
          </p:cNvPr>
          <p:cNvSpPr txBox="1"/>
          <p:nvPr/>
        </p:nvSpPr>
        <p:spPr>
          <a:xfrm>
            <a:off x="2892003" y="296359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3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50F58ED0-6535-2C76-0A78-D8EAB101E4E4}"/>
              </a:ext>
            </a:extLst>
          </p:cNvPr>
          <p:cNvSpPr txBox="1"/>
          <p:nvPr/>
        </p:nvSpPr>
        <p:spPr>
          <a:xfrm>
            <a:off x="5118480" y="296359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6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1A1B8717-AD90-6168-09BC-296202136123}"/>
              </a:ext>
            </a:extLst>
          </p:cNvPr>
          <p:cNvSpPr txBox="1"/>
          <p:nvPr/>
        </p:nvSpPr>
        <p:spPr>
          <a:xfrm>
            <a:off x="5860639" y="296359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7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09935E1F-2C8F-1074-0828-806706DC4D02}"/>
              </a:ext>
            </a:extLst>
          </p:cNvPr>
          <p:cNvSpPr txBox="1"/>
          <p:nvPr/>
        </p:nvSpPr>
        <p:spPr>
          <a:xfrm>
            <a:off x="6602798" y="296359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8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6170EA9D-DD2B-EA92-F506-226AE2F85EB4}"/>
              </a:ext>
            </a:extLst>
          </p:cNvPr>
          <p:cNvSpPr txBox="1"/>
          <p:nvPr/>
        </p:nvSpPr>
        <p:spPr>
          <a:xfrm>
            <a:off x="7344957" y="296359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9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F43EC1F9-C7AE-A0C1-A670-682B776BB758}"/>
              </a:ext>
            </a:extLst>
          </p:cNvPr>
          <p:cNvSpPr txBox="1"/>
          <p:nvPr/>
        </p:nvSpPr>
        <p:spPr>
          <a:xfrm>
            <a:off x="8057313" y="2963597"/>
            <a:ext cx="75818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10</a:t>
            </a: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DC5A7EE9-6E0D-87C3-2B85-77A577C88551}"/>
              </a:ext>
            </a:extLst>
          </p:cNvPr>
          <p:cNvGrpSpPr/>
          <p:nvPr/>
        </p:nvGrpSpPr>
        <p:grpSpPr>
          <a:xfrm flipH="1">
            <a:off x="1675360" y="1796813"/>
            <a:ext cx="829559" cy="1029273"/>
            <a:chOff x="2870600" y="17176"/>
            <a:chExt cx="829559" cy="1029273"/>
          </a:xfrm>
        </p:grpSpPr>
        <p:sp>
          <p:nvSpPr>
            <p:cNvPr id="59" name="Arrow: Curved Down 58">
              <a:extLst>
                <a:ext uri="{FF2B5EF4-FFF2-40B4-BE49-F238E27FC236}">
                  <a16:creationId xmlns:a16="http://schemas.microsoft.com/office/drawing/2014/main" id="{AF1B36E2-DEB0-4593-A949-8D640CF5D042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1B337109-80D2-3A0D-1840-66474DAB0C2D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-1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636E0E28-0BB8-D068-BFDF-6A8B03E554BD}"/>
              </a:ext>
            </a:extLst>
          </p:cNvPr>
          <p:cNvGrpSpPr/>
          <p:nvPr/>
        </p:nvGrpSpPr>
        <p:grpSpPr>
          <a:xfrm flipH="1">
            <a:off x="2433524" y="1796813"/>
            <a:ext cx="829559" cy="1029273"/>
            <a:chOff x="2870600" y="17176"/>
            <a:chExt cx="829559" cy="1029273"/>
          </a:xfrm>
        </p:grpSpPr>
        <p:sp>
          <p:nvSpPr>
            <p:cNvPr id="63" name="Arrow: Curved Down 62">
              <a:extLst>
                <a:ext uri="{FF2B5EF4-FFF2-40B4-BE49-F238E27FC236}">
                  <a16:creationId xmlns:a16="http://schemas.microsoft.com/office/drawing/2014/main" id="{A4AE422F-8A54-4D0A-61D9-7FBE01661C48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5D88AF8B-DC8A-653D-6420-658596662047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-1</a:t>
              </a: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A3A7EC25-D92D-1073-FF0E-0D630B742881}"/>
              </a:ext>
            </a:extLst>
          </p:cNvPr>
          <p:cNvGrpSpPr/>
          <p:nvPr/>
        </p:nvGrpSpPr>
        <p:grpSpPr>
          <a:xfrm flipH="1">
            <a:off x="3191688" y="1796813"/>
            <a:ext cx="829559" cy="1029273"/>
            <a:chOff x="2870600" y="17176"/>
            <a:chExt cx="829559" cy="1029273"/>
          </a:xfrm>
        </p:grpSpPr>
        <p:sp>
          <p:nvSpPr>
            <p:cNvPr id="66" name="Arrow: Curved Down 65">
              <a:extLst>
                <a:ext uri="{FF2B5EF4-FFF2-40B4-BE49-F238E27FC236}">
                  <a16:creationId xmlns:a16="http://schemas.microsoft.com/office/drawing/2014/main" id="{08683326-0B19-7808-A13B-BD50B28508BD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9A0C4466-BE59-A0BF-48D5-9EB91BBC73F3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-1</a:t>
              </a: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7B135FA2-FF16-3DF8-4745-6EC88EE8DB68}"/>
              </a:ext>
            </a:extLst>
          </p:cNvPr>
          <p:cNvGrpSpPr/>
          <p:nvPr/>
        </p:nvGrpSpPr>
        <p:grpSpPr>
          <a:xfrm flipH="1">
            <a:off x="5466180" y="1796813"/>
            <a:ext cx="829559" cy="1029273"/>
            <a:chOff x="2870600" y="17176"/>
            <a:chExt cx="829559" cy="1029273"/>
          </a:xfrm>
        </p:grpSpPr>
        <p:sp>
          <p:nvSpPr>
            <p:cNvPr id="69" name="Arrow: Curved Down 68">
              <a:extLst>
                <a:ext uri="{FF2B5EF4-FFF2-40B4-BE49-F238E27FC236}">
                  <a16:creationId xmlns:a16="http://schemas.microsoft.com/office/drawing/2014/main" id="{8445943B-FE2B-96D3-F54E-0386BC3F3587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535B1E6A-B22A-DB26-C724-F4A0990E7539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-1</a:t>
              </a: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BECFB8B1-12B9-659A-4431-1DDE556BD56E}"/>
              </a:ext>
            </a:extLst>
          </p:cNvPr>
          <p:cNvGrpSpPr/>
          <p:nvPr/>
        </p:nvGrpSpPr>
        <p:grpSpPr>
          <a:xfrm flipH="1">
            <a:off x="3949852" y="1796813"/>
            <a:ext cx="829559" cy="1029273"/>
            <a:chOff x="2870600" y="17176"/>
            <a:chExt cx="829559" cy="1029273"/>
          </a:xfrm>
        </p:grpSpPr>
        <p:sp>
          <p:nvSpPr>
            <p:cNvPr id="72" name="Arrow: Curved Down 71">
              <a:extLst>
                <a:ext uri="{FF2B5EF4-FFF2-40B4-BE49-F238E27FC236}">
                  <a16:creationId xmlns:a16="http://schemas.microsoft.com/office/drawing/2014/main" id="{6FDD0690-892D-B9BD-414B-C62CAD617B0B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A6AB9234-9973-277E-96DA-A4C22267F48E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-1</a:t>
              </a: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790FE72E-5428-9030-84BB-C275C5FB8082}"/>
              </a:ext>
            </a:extLst>
          </p:cNvPr>
          <p:cNvGrpSpPr/>
          <p:nvPr/>
        </p:nvGrpSpPr>
        <p:grpSpPr>
          <a:xfrm flipH="1">
            <a:off x="4708016" y="1796813"/>
            <a:ext cx="829559" cy="1029273"/>
            <a:chOff x="2870600" y="17176"/>
            <a:chExt cx="829559" cy="1029273"/>
          </a:xfrm>
        </p:grpSpPr>
        <p:sp>
          <p:nvSpPr>
            <p:cNvPr id="75" name="Arrow: Curved Down 74">
              <a:extLst>
                <a:ext uri="{FF2B5EF4-FFF2-40B4-BE49-F238E27FC236}">
                  <a16:creationId xmlns:a16="http://schemas.microsoft.com/office/drawing/2014/main" id="{329951CD-54E4-6A35-DBA3-2D06F4054CB3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3AFDED06-4754-E921-50AD-69AF085E7E26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-1</a:t>
              </a:r>
            </a:p>
          </p:txBody>
        </p: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2D9A3F62-2AED-89F5-CCE7-77C9D553AB11}"/>
              </a:ext>
            </a:extLst>
          </p:cNvPr>
          <p:cNvGrpSpPr/>
          <p:nvPr/>
        </p:nvGrpSpPr>
        <p:grpSpPr>
          <a:xfrm flipH="1">
            <a:off x="6224344" y="1796813"/>
            <a:ext cx="829559" cy="1029273"/>
            <a:chOff x="2870600" y="17176"/>
            <a:chExt cx="829559" cy="1029273"/>
          </a:xfrm>
        </p:grpSpPr>
        <p:sp>
          <p:nvSpPr>
            <p:cNvPr id="78" name="Arrow: Curved Down 77">
              <a:extLst>
                <a:ext uri="{FF2B5EF4-FFF2-40B4-BE49-F238E27FC236}">
                  <a16:creationId xmlns:a16="http://schemas.microsoft.com/office/drawing/2014/main" id="{DA4C46DC-A7DD-6A71-2057-54F8115247EA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4AA83FA9-8D94-7FB2-B289-04ACD555D074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-1</a:t>
              </a:r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B04A5073-79F0-A033-A4C6-FB8E69925F0C}"/>
              </a:ext>
            </a:extLst>
          </p:cNvPr>
          <p:cNvGrpSpPr/>
          <p:nvPr/>
        </p:nvGrpSpPr>
        <p:grpSpPr>
          <a:xfrm flipH="1">
            <a:off x="6982508" y="1796813"/>
            <a:ext cx="829559" cy="1029273"/>
            <a:chOff x="2870600" y="17176"/>
            <a:chExt cx="829559" cy="1029273"/>
          </a:xfrm>
        </p:grpSpPr>
        <p:sp>
          <p:nvSpPr>
            <p:cNvPr id="81" name="Arrow: Curved Down 80">
              <a:extLst>
                <a:ext uri="{FF2B5EF4-FFF2-40B4-BE49-F238E27FC236}">
                  <a16:creationId xmlns:a16="http://schemas.microsoft.com/office/drawing/2014/main" id="{842227CE-6963-3108-6EA6-772DE66CEB5D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EDFBFD44-9368-7788-5F30-CD1682CBAD5D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-1</a:t>
              </a:r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0C8E6D12-AAAA-B63A-9EF3-51B1B9E54EB6}"/>
              </a:ext>
            </a:extLst>
          </p:cNvPr>
          <p:cNvGrpSpPr/>
          <p:nvPr/>
        </p:nvGrpSpPr>
        <p:grpSpPr>
          <a:xfrm flipH="1">
            <a:off x="7740670" y="1796813"/>
            <a:ext cx="829559" cy="1029273"/>
            <a:chOff x="2870600" y="17176"/>
            <a:chExt cx="829559" cy="1029273"/>
          </a:xfrm>
        </p:grpSpPr>
        <p:sp>
          <p:nvSpPr>
            <p:cNvPr id="84" name="Arrow: Curved Down 83">
              <a:extLst>
                <a:ext uri="{FF2B5EF4-FFF2-40B4-BE49-F238E27FC236}">
                  <a16:creationId xmlns:a16="http://schemas.microsoft.com/office/drawing/2014/main" id="{7591DE7F-9D4C-2FE5-4BE2-3B9045C93719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D931B8CF-AB13-E232-2992-CCD5974C9D38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-1</a:t>
              </a:r>
            </a:p>
          </p:txBody>
        </p:sp>
      </p:grpSp>
      <p:pic>
        <p:nvPicPr>
          <p:cNvPr id="88" name="Picture 87">
            <a:extLst>
              <a:ext uri="{FF2B5EF4-FFF2-40B4-BE49-F238E27FC236}">
                <a16:creationId xmlns:a16="http://schemas.microsoft.com/office/drawing/2014/main" id="{C403D3FE-E89D-7A4D-AD26-F216FF2C56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781" y="2826086"/>
            <a:ext cx="909901" cy="712276"/>
          </a:xfrm>
          <a:prstGeom prst="rect">
            <a:avLst/>
          </a:prstGeom>
        </p:spPr>
      </p:pic>
      <p:grpSp>
        <p:nvGrpSpPr>
          <p:cNvPr id="89" name="Group 88">
            <a:extLst>
              <a:ext uri="{FF2B5EF4-FFF2-40B4-BE49-F238E27FC236}">
                <a16:creationId xmlns:a16="http://schemas.microsoft.com/office/drawing/2014/main" id="{A89AD9EB-1E9E-8054-898B-2928376EAD0C}"/>
              </a:ext>
            </a:extLst>
          </p:cNvPr>
          <p:cNvGrpSpPr/>
          <p:nvPr/>
        </p:nvGrpSpPr>
        <p:grpSpPr>
          <a:xfrm flipH="1">
            <a:off x="896864" y="1811180"/>
            <a:ext cx="829559" cy="1029273"/>
            <a:chOff x="2870600" y="17176"/>
            <a:chExt cx="829559" cy="1029273"/>
          </a:xfrm>
        </p:grpSpPr>
        <p:sp>
          <p:nvSpPr>
            <p:cNvPr id="90" name="Arrow: Curved Down 89">
              <a:extLst>
                <a:ext uri="{FF2B5EF4-FFF2-40B4-BE49-F238E27FC236}">
                  <a16:creationId xmlns:a16="http://schemas.microsoft.com/office/drawing/2014/main" id="{98BA9016-4F30-99BD-1D85-6B5821B0E120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201A89B3-5683-ABA2-4FF4-1C025AD84448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-1</a:t>
              </a:r>
            </a:p>
          </p:txBody>
        </p:sp>
      </p:grpSp>
      <p:sp>
        <p:nvSpPr>
          <p:cNvPr id="92" name="TextBox 91">
            <a:extLst>
              <a:ext uri="{FF2B5EF4-FFF2-40B4-BE49-F238E27FC236}">
                <a16:creationId xmlns:a16="http://schemas.microsoft.com/office/drawing/2014/main" id="{473741D9-7F25-FA85-A2BB-BF0EC14C629E}"/>
              </a:ext>
            </a:extLst>
          </p:cNvPr>
          <p:cNvSpPr txBox="1"/>
          <p:nvPr/>
        </p:nvSpPr>
        <p:spPr>
          <a:xfrm>
            <a:off x="742600" y="2891588"/>
            <a:ext cx="520176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3200" dirty="0"/>
              <a:t>0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9D892AE3-3E1D-8BFA-6131-864BB6712752}"/>
              </a:ext>
            </a:extLst>
          </p:cNvPr>
          <p:cNvSpPr txBox="1"/>
          <p:nvPr/>
        </p:nvSpPr>
        <p:spPr>
          <a:xfrm>
            <a:off x="696539" y="2909736"/>
            <a:ext cx="520176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345975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2" grpId="0"/>
      <p:bldP spid="43" grpId="0"/>
      <p:bldP spid="44" grpId="0"/>
      <p:bldP spid="48" grpId="0"/>
      <p:bldP spid="49" grpId="0"/>
      <p:bldP spid="50" grpId="0"/>
      <p:bldP spid="51" grpId="0"/>
      <p:bldP spid="52" grpId="0"/>
      <p:bldP spid="56" grpId="0"/>
      <p:bldP spid="57" grpId="0"/>
      <p:bldP spid="9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51240D8-E0AA-AE9D-3F33-D7DBF3DE7B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A7D90C59-4E0A-A445-7052-3FB18DE6E5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2" name="Picture 1" descr="A cartoon of a wizard thinking&#10;&#10;AI-generated content may be incorrect.">
            <a:extLst>
              <a:ext uri="{FF2B5EF4-FFF2-40B4-BE49-F238E27FC236}">
                <a16:creationId xmlns:a16="http://schemas.microsoft.com/office/drawing/2014/main" id="{F55F390D-BB3A-C085-0B11-CE2FF28F5B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649" y="119006"/>
            <a:ext cx="1202400" cy="120199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942CAC3-24BB-8F53-7A85-BAEEE46B88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3643232" y="223582"/>
            <a:ext cx="2292490" cy="5190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FC77C015-AFE7-372C-FCF6-B7028013BD8E}"/>
              </a:ext>
            </a:extLst>
          </p:cNvPr>
          <p:cNvGrpSpPr/>
          <p:nvPr/>
        </p:nvGrpSpPr>
        <p:grpSpPr>
          <a:xfrm>
            <a:off x="1615859" y="4330983"/>
            <a:ext cx="5252004" cy="970551"/>
            <a:chOff x="1143003" y="4347522"/>
            <a:chExt cx="5252004" cy="970551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D467AE20-B1B4-A4E5-B7F0-72B4CDD84238}"/>
                </a:ext>
              </a:extLst>
            </p:cNvPr>
            <p:cNvSpPr/>
            <p:nvPr/>
          </p:nvSpPr>
          <p:spPr>
            <a:xfrm>
              <a:off x="1143003" y="4377019"/>
              <a:ext cx="1750142" cy="92333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4000" b="1" cap="none" spc="0" dirty="0">
                  <a:ln w="0">
                    <a:solidFill>
                      <a:schemeClr val="tx1"/>
                    </a:solidFill>
                  </a:ln>
                  <a:solidFill>
                    <a:schemeClr val="bg1">
                      <a:lumMod val="9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 </a:t>
              </a:r>
              <a:r>
                <a:rPr lang="en-US" sz="5400" b="1" dirty="0">
                  <a:ln w="28575">
                    <a:solidFill>
                      <a:schemeClr val="tx1"/>
                    </a:solidFill>
                  </a:ln>
                  <a:solidFill>
                    <a:schemeClr val="bg1">
                      <a:lumMod val="9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7</a:t>
              </a:r>
              <a:r>
                <a:rPr lang="en-US" sz="5400" b="1" cap="none" spc="0" dirty="0">
                  <a:ln w="19050">
                    <a:solidFill>
                      <a:schemeClr val="tx1"/>
                    </a:solidFill>
                  </a:ln>
                  <a:solidFill>
                    <a:schemeClr val="bg1">
                      <a:lumMod val="9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 </a:t>
              </a:r>
              <a:r>
                <a:rPr lang="en-US" sz="5400" b="1" dirty="0">
                  <a:ln w="19050">
                    <a:solidFill>
                      <a:schemeClr val="tx1"/>
                    </a:solidFill>
                  </a:ln>
                  <a:solidFill>
                    <a:schemeClr val="bg1">
                      <a:lumMod val="9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  </a:t>
              </a:r>
              <a:endPara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F077C7E-8514-FE81-7F48-5EB2A6B5071F}"/>
                </a:ext>
              </a:extLst>
            </p:cNvPr>
            <p:cNvSpPr/>
            <p:nvPr/>
          </p:nvSpPr>
          <p:spPr>
            <a:xfrm>
              <a:off x="3441550" y="4394743"/>
              <a:ext cx="1750142" cy="92333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4000" b="1" cap="none" spc="0" dirty="0">
                  <a:ln w="0">
                    <a:solidFill>
                      <a:schemeClr val="tx1"/>
                    </a:solidFill>
                  </a:ln>
                  <a:solidFill>
                    <a:schemeClr val="bg1">
                      <a:lumMod val="9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 </a:t>
              </a:r>
              <a:r>
                <a:rPr lang="en-US" sz="5400" b="1" cap="none" spc="0" dirty="0">
                  <a:ln w="28575">
                    <a:solidFill>
                      <a:schemeClr val="tx1"/>
                    </a:solidFill>
                  </a:ln>
                  <a:solidFill>
                    <a:schemeClr val="bg1">
                      <a:lumMod val="9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2</a:t>
              </a:r>
              <a:r>
                <a:rPr lang="en-US" sz="5400" b="1" cap="none" spc="0" dirty="0">
                  <a:ln w="19050">
                    <a:solidFill>
                      <a:schemeClr val="tx1"/>
                    </a:solidFill>
                  </a:ln>
                  <a:solidFill>
                    <a:schemeClr val="bg1">
                      <a:lumMod val="9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 </a:t>
              </a:r>
              <a:r>
                <a:rPr lang="en-US" sz="5400" b="1" dirty="0">
                  <a:ln w="19050">
                    <a:solidFill>
                      <a:schemeClr val="tx1"/>
                    </a:solidFill>
                  </a:ln>
                  <a:solidFill>
                    <a:schemeClr val="bg1">
                      <a:lumMod val="9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  </a:t>
              </a:r>
              <a:endPara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73776F8-3CAB-3C1A-BA8A-737D93CF0B33}"/>
                </a:ext>
              </a:extLst>
            </p:cNvPr>
            <p:cNvSpPr/>
            <p:nvPr/>
          </p:nvSpPr>
          <p:spPr>
            <a:xfrm>
              <a:off x="2227235" y="4347522"/>
              <a:ext cx="1750142" cy="92333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4000" b="1" cap="none" spc="0" dirty="0">
                  <a:ln w="0">
                    <a:solidFill>
                      <a:schemeClr val="tx1"/>
                    </a:solidFill>
                  </a:ln>
                  <a:solidFill>
                    <a:schemeClr val="bg1">
                      <a:lumMod val="9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 </a:t>
              </a:r>
              <a:r>
                <a:rPr lang="en-US" sz="5400" b="1" cap="none" spc="0" dirty="0">
                  <a:ln w="28575">
                    <a:solidFill>
                      <a:schemeClr val="tx1"/>
                    </a:solidFill>
                  </a:ln>
                  <a:solidFill>
                    <a:schemeClr val="bg1">
                      <a:lumMod val="9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-</a:t>
              </a:r>
              <a:r>
                <a:rPr lang="en-US" sz="5400" b="1" cap="none" spc="0" dirty="0">
                  <a:ln w="19050">
                    <a:solidFill>
                      <a:schemeClr val="tx1"/>
                    </a:solidFill>
                  </a:ln>
                  <a:solidFill>
                    <a:schemeClr val="bg1">
                      <a:lumMod val="9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 </a:t>
              </a:r>
              <a:r>
                <a:rPr lang="en-US" sz="5400" b="1" dirty="0">
                  <a:ln w="19050">
                    <a:solidFill>
                      <a:schemeClr val="tx1"/>
                    </a:solidFill>
                  </a:ln>
                  <a:solidFill>
                    <a:schemeClr val="bg1">
                      <a:lumMod val="9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  </a:t>
              </a:r>
              <a:endPara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8DCB139-57FD-812B-7F96-D2729CB107C7}"/>
                </a:ext>
              </a:extLst>
            </p:cNvPr>
            <p:cNvSpPr/>
            <p:nvPr/>
          </p:nvSpPr>
          <p:spPr>
            <a:xfrm>
              <a:off x="4644865" y="4347522"/>
              <a:ext cx="1750142" cy="92333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4000" b="1" cap="none" spc="0" dirty="0">
                  <a:ln w="0">
                    <a:solidFill>
                      <a:schemeClr val="tx1"/>
                    </a:solidFill>
                  </a:ln>
                  <a:solidFill>
                    <a:schemeClr val="bg1">
                      <a:lumMod val="9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 </a:t>
              </a:r>
              <a:r>
                <a:rPr lang="en-US" sz="5400" b="1" cap="none" spc="0" dirty="0">
                  <a:ln w="28575">
                    <a:solidFill>
                      <a:schemeClr val="tx1"/>
                    </a:solidFill>
                  </a:ln>
                  <a:solidFill>
                    <a:schemeClr val="bg1">
                      <a:lumMod val="9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=</a:t>
              </a:r>
              <a:r>
                <a:rPr lang="en-US" sz="5400" b="1" cap="none" spc="0" dirty="0">
                  <a:ln w="19050">
                    <a:solidFill>
                      <a:schemeClr val="tx1"/>
                    </a:solidFill>
                  </a:ln>
                  <a:solidFill>
                    <a:schemeClr val="bg1">
                      <a:lumMod val="9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 </a:t>
              </a:r>
              <a:r>
                <a:rPr lang="en-US" sz="5400" b="1" dirty="0">
                  <a:ln w="19050">
                    <a:solidFill>
                      <a:schemeClr val="tx1"/>
                    </a:solidFill>
                  </a:ln>
                  <a:solidFill>
                    <a:schemeClr val="bg1">
                      <a:lumMod val="9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  </a:t>
              </a:r>
              <a:endPara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endParaRP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D6548D02-EE1C-23E6-558D-BDCD64E2A19E}"/>
              </a:ext>
            </a:extLst>
          </p:cNvPr>
          <p:cNvSpPr/>
          <p:nvPr/>
        </p:nvSpPr>
        <p:spPr>
          <a:xfrm>
            <a:off x="6332036" y="4330983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5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F0B1AE1-C0A2-AB97-746C-F6F1C79F655A}"/>
              </a:ext>
            </a:extLst>
          </p:cNvPr>
          <p:cNvSpPr/>
          <p:nvPr/>
        </p:nvSpPr>
        <p:spPr>
          <a:xfrm>
            <a:off x="2487499" y="1964873"/>
            <a:ext cx="678488" cy="680004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96D7DA5F-6A97-8AA7-375E-D271C9F52D58}"/>
              </a:ext>
            </a:extLst>
          </p:cNvPr>
          <p:cNvSpPr/>
          <p:nvPr/>
        </p:nvSpPr>
        <p:spPr>
          <a:xfrm>
            <a:off x="3468866" y="1964873"/>
            <a:ext cx="678488" cy="680004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7C6BABD2-DA29-87CF-E306-F2692A679CCC}"/>
              </a:ext>
            </a:extLst>
          </p:cNvPr>
          <p:cNvSpPr/>
          <p:nvPr/>
        </p:nvSpPr>
        <p:spPr>
          <a:xfrm>
            <a:off x="4450233" y="1964873"/>
            <a:ext cx="678488" cy="680004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2EE3CB58-83AE-F838-3B68-0F5BE074CBB9}"/>
              </a:ext>
            </a:extLst>
          </p:cNvPr>
          <p:cNvSpPr/>
          <p:nvPr/>
        </p:nvSpPr>
        <p:spPr>
          <a:xfrm>
            <a:off x="5431600" y="1964873"/>
            <a:ext cx="678488" cy="680004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589698FE-E9A4-0ED8-25C9-DAE044C26C72}"/>
              </a:ext>
            </a:extLst>
          </p:cNvPr>
          <p:cNvSpPr/>
          <p:nvPr/>
        </p:nvSpPr>
        <p:spPr>
          <a:xfrm>
            <a:off x="6412966" y="1964873"/>
            <a:ext cx="678488" cy="680004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0084F9FE-C04E-882F-4B7E-8D54A90D960F}"/>
              </a:ext>
            </a:extLst>
          </p:cNvPr>
          <p:cNvSpPr/>
          <p:nvPr/>
        </p:nvSpPr>
        <p:spPr>
          <a:xfrm>
            <a:off x="3463366" y="2952575"/>
            <a:ext cx="678488" cy="680004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1BE60282-2864-B4F2-F444-17B657FE39CE}"/>
              </a:ext>
            </a:extLst>
          </p:cNvPr>
          <p:cNvSpPr/>
          <p:nvPr/>
        </p:nvSpPr>
        <p:spPr>
          <a:xfrm>
            <a:off x="2487499" y="2972239"/>
            <a:ext cx="678488" cy="680004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0107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7" presetClass="emph" presetSubtype="0" fill="remove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2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42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3" grpId="0" animBg="1"/>
      <p:bldP spid="23" grpId="1" animBg="1"/>
      <p:bldP spid="23" grpId="2" animBg="1"/>
      <p:bldP spid="5" grpId="0" animBg="1"/>
      <p:bldP spid="5" grpId="1" animBg="1"/>
      <p:bldP spid="5" grpId="2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7706F21-8E60-D66E-F48D-C7A66A1E15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1AFC43BA-1578-EA46-C903-E84230A9F3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FD00734-5B21-5F83-D70F-C777D28CEB20}"/>
              </a:ext>
            </a:extLst>
          </p:cNvPr>
          <p:cNvSpPr txBox="1"/>
          <p:nvPr/>
        </p:nvSpPr>
        <p:spPr>
          <a:xfrm>
            <a:off x="1737310" y="334297"/>
            <a:ext cx="62336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/>
              <a:t>What number is shown below?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AB209CD-B87E-1F3B-8FAA-5FC823947313}"/>
              </a:ext>
            </a:extLst>
          </p:cNvPr>
          <p:cNvSpPr/>
          <p:nvPr/>
        </p:nvSpPr>
        <p:spPr>
          <a:xfrm>
            <a:off x="2395546" y="4797040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cap="none" spc="0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25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FA5AA3B-5CDB-5FF2-7E6D-E6E674AAE56A}"/>
              </a:ext>
            </a:extLst>
          </p:cNvPr>
          <p:cNvSpPr/>
          <p:nvPr/>
        </p:nvSpPr>
        <p:spPr>
          <a:xfrm>
            <a:off x="3835906" y="4830351"/>
            <a:ext cx="309583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- 2 = ?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CA4AB529-19F7-A1C3-FC99-02AEAB50DC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8443" y="1919078"/>
            <a:ext cx="843755" cy="84375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DCCAFC4-85C8-D625-808E-BD69359891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6311" y="1581177"/>
            <a:ext cx="1824054" cy="273608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EF8B9AF8-915A-F354-B5D8-8F0E5864B8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5546" y="1581177"/>
            <a:ext cx="1824054" cy="273608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C253888-3386-F571-BDC8-7DB0C6176F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8443" y="2307684"/>
            <a:ext cx="843755" cy="84375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54003170-8104-F44B-67A2-FADAEA0275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8443" y="2696290"/>
            <a:ext cx="843755" cy="843755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1E16EC61-5436-E452-4143-BC9521721D55}"/>
              </a:ext>
            </a:extLst>
          </p:cNvPr>
          <p:cNvSpPr/>
          <p:nvPr/>
        </p:nvSpPr>
        <p:spPr>
          <a:xfrm>
            <a:off x="6062586" y="4787176"/>
            <a:ext cx="1271781" cy="923330"/>
          </a:xfrm>
          <a:prstGeom prst="rect">
            <a:avLst/>
          </a:prstGeom>
          <a:solidFill>
            <a:srgbClr val="EBF1DE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23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39" name="Picture 38" descr="A cartoon of a wizard thinking&#10;&#10;AI-generated content may be incorrect.">
            <a:extLst>
              <a:ext uri="{FF2B5EF4-FFF2-40B4-BE49-F238E27FC236}">
                <a16:creationId xmlns:a16="http://schemas.microsoft.com/office/drawing/2014/main" id="{E94E0932-6E2E-10A1-CE35-567034804F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649" y="119006"/>
            <a:ext cx="1202400" cy="120199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70FC6F5-97C2-81BB-801F-2F3E5821E65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1984" t="24711" r="27908"/>
          <a:stretch>
            <a:fillRect/>
          </a:stretch>
        </p:blipFill>
        <p:spPr>
          <a:xfrm>
            <a:off x="4245733" y="3365426"/>
            <a:ext cx="422787" cy="6352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D744EF7-324A-8A58-D99A-47AD92D0F55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1984" t="24711" r="27908"/>
          <a:stretch>
            <a:fillRect/>
          </a:stretch>
        </p:blipFill>
        <p:spPr>
          <a:xfrm>
            <a:off x="4256423" y="3830682"/>
            <a:ext cx="422787" cy="635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20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3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5621B05-996D-1D61-A3F6-4A479D1419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34FFC69C-9FFF-8695-0E74-E6846D6572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49ECCC83-0094-F0E0-29DD-E2AA7F041218}"/>
              </a:ext>
            </a:extLst>
          </p:cNvPr>
          <p:cNvSpPr txBox="1"/>
          <p:nvPr/>
        </p:nvSpPr>
        <p:spPr>
          <a:xfrm>
            <a:off x="1737310" y="334297"/>
            <a:ext cx="62336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/>
              <a:t>What number is shown below?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2D39F6E-8573-A294-4F7B-796B34CD154D}"/>
              </a:ext>
            </a:extLst>
          </p:cNvPr>
          <p:cNvSpPr/>
          <p:nvPr/>
        </p:nvSpPr>
        <p:spPr>
          <a:xfrm>
            <a:off x="2395546" y="4797040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33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4537523-A0EE-F411-45F8-0977E135AA9F}"/>
              </a:ext>
            </a:extLst>
          </p:cNvPr>
          <p:cNvSpPr/>
          <p:nvPr/>
        </p:nvSpPr>
        <p:spPr>
          <a:xfrm>
            <a:off x="3835906" y="4830351"/>
            <a:ext cx="309583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- 2 = ?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EF525AD-E20E-5144-FEC0-21D900E4CA6B}"/>
              </a:ext>
            </a:extLst>
          </p:cNvPr>
          <p:cNvGrpSpPr/>
          <p:nvPr/>
        </p:nvGrpSpPr>
        <p:grpSpPr>
          <a:xfrm>
            <a:off x="2887362" y="1624578"/>
            <a:ext cx="2516652" cy="2736080"/>
            <a:chOff x="2157181" y="1581177"/>
            <a:chExt cx="2516652" cy="2736080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2CE89FA7-5FB1-C52B-F88D-80963DDA68D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30078" y="1919078"/>
              <a:ext cx="843755" cy="843755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3D5446BF-4F64-70B8-7F79-BA3E4FE56E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47946" y="1581177"/>
              <a:ext cx="1824054" cy="2736080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52B51112-4066-483C-1AC7-C686FDA44DA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57181" y="1581177"/>
              <a:ext cx="1824054" cy="2736080"/>
            </a:xfrm>
            <a:prstGeom prst="rect">
              <a:avLst/>
            </a:prstGeom>
          </p:spPr>
        </p:pic>
      </p:grpSp>
      <p:sp>
        <p:nvSpPr>
          <p:cNvPr id="37" name="Rectangle 36">
            <a:extLst>
              <a:ext uri="{FF2B5EF4-FFF2-40B4-BE49-F238E27FC236}">
                <a16:creationId xmlns:a16="http://schemas.microsoft.com/office/drawing/2014/main" id="{2F60A41F-704C-658D-54E1-09A4C3AB7AEC}"/>
              </a:ext>
            </a:extLst>
          </p:cNvPr>
          <p:cNvSpPr/>
          <p:nvPr/>
        </p:nvSpPr>
        <p:spPr>
          <a:xfrm>
            <a:off x="6062586" y="4787176"/>
            <a:ext cx="1271781" cy="923330"/>
          </a:xfrm>
          <a:prstGeom prst="rect">
            <a:avLst/>
          </a:prstGeom>
          <a:solidFill>
            <a:srgbClr val="EBF1DE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31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7DB526E-CFBE-CEE8-A463-74C8BA202A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6597" y="1641234"/>
            <a:ext cx="1824054" cy="2736080"/>
          </a:xfrm>
          <a:prstGeom prst="rect">
            <a:avLst/>
          </a:prstGeom>
        </p:spPr>
      </p:pic>
      <p:pic>
        <p:nvPicPr>
          <p:cNvPr id="10" name="Picture 9" descr="A cartoon of a wizard thinking&#10;&#10;AI-generated content may be incorrect.">
            <a:extLst>
              <a:ext uri="{FF2B5EF4-FFF2-40B4-BE49-F238E27FC236}">
                <a16:creationId xmlns:a16="http://schemas.microsoft.com/office/drawing/2014/main" id="{2658AC63-7B82-DD6F-BC60-F1A29AE802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649" y="119006"/>
            <a:ext cx="1202400" cy="120199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1837D36-1D4D-C038-9555-C797527FAE0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1984" t="24711" r="27908"/>
          <a:stretch>
            <a:fillRect/>
          </a:stretch>
        </p:blipFill>
        <p:spPr>
          <a:xfrm>
            <a:off x="4770742" y="2793750"/>
            <a:ext cx="422787" cy="6352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4D33B1D-6D91-1145-AAE0-BE0FBDBFC2F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1984" t="24711" r="27908"/>
          <a:stretch>
            <a:fillRect/>
          </a:stretch>
        </p:blipFill>
        <p:spPr>
          <a:xfrm>
            <a:off x="4770741" y="3429000"/>
            <a:ext cx="422787" cy="635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973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3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EEBB9DE-79DD-2742-020D-AE4AF1C3B8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70E96242-EDA9-8069-4BB5-DBA2ECE047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E327D22-FE99-BA48-CF19-6B54492412DF}"/>
              </a:ext>
            </a:extLst>
          </p:cNvPr>
          <p:cNvSpPr/>
          <p:nvPr/>
        </p:nvSpPr>
        <p:spPr>
          <a:xfrm>
            <a:off x="1810601" y="4911719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cap="none" spc="0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66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F76D785-2AFA-EE4A-C11E-20F08295176F}"/>
              </a:ext>
            </a:extLst>
          </p:cNvPr>
          <p:cNvSpPr/>
          <p:nvPr/>
        </p:nvSpPr>
        <p:spPr>
          <a:xfrm>
            <a:off x="3814912" y="4906023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cap="none" spc="0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2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70AF1FA-8CAA-DF5D-2FDE-90AC6072F159}"/>
              </a:ext>
            </a:extLst>
          </p:cNvPr>
          <p:cNvSpPr/>
          <p:nvPr/>
        </p:nvSpPr>
        <p:spPr>
          <a:xfrm>
            <a:off x="2899527" y="4869819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cap="none" spc="0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-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132918A-BCA2-E036-7E81-9A3CD0EDC943}"/>
              </a:ext>
            </a:extLst>
          </p:cNvPr>
          <p:cNvSpPr/>
          <p:nvPr/>
        </p:nvSpPr>
        <p:spPr>
          <a:xfrm>
            <a:off x="4903838" y="4872667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cap="none" spc="0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=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6EDE158-D2EB-87BC-6809-394C437DA4B9}"/>
              </a:ext>
            </a:extLst>
          </p:cNvPr>
          <p:cNvSpPr/>
          <p:nvPr/>
        </p:nvSpPr>
        <p:spPr>
          <a:xfrm>
            <a:off x="5980471" y="4911719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64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2" name="Picture 1" descr="A cartoon of a wizard thinking&#10;&#10;AI-generated content may be incorrect.">
            <a:extLst>
              <a:ext uri="{FF2B5EF4-FFF2-40B4-BE49-F238E27FC236}">
                <a16:creationId xmlns:a16="http://schemas.microsoft.com/office/drawing/2014/main" id="{FB6A669F-4381-2164-725F-52AFAC155C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649" y="119006"/>
            <a:ext cx="1202400" cy="1201990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F8FC9A43-8CE4-CFC8-A8BF-90CE2ECBBEBC}"/>
              </a:ext>
            </a:extLst>
          </p:cNvPr>
          <p:cNvGrpSpPr/>
          <p:nvPr/>
        </p:nvGrpSpPr>
        <p:grpSpPr>
          <a:xfrm>
            <a:off x="-233525" y="1516937"/>
            <a:ext cx="10082989" cy="2455608"/>
            <a:chOff x="-484244" y="916564"/>
            <a:chExt cx="10082989" cy="2455608"/>
          </a:xfrm>
        </p:grpSpPr>
        <p:pic>
          <p:nvPicPr>
            <p:cNvPr id="5" name="Picture 4" descr="A number on a line&#10;&#10;AI-generated content may be incorrect.">
              <a:extLst>
                <a:ext uri="{FF2B5EF4-FFF2-40B4-BE49-F238E27FC236}">
                  <a16:creationId xmlns:a16="http://schemas.microsoft.com/office/drawing/2014/main" id="{34A9D5DB-58A6-E174-C760-07AF9832839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biLevel thresh="75000"/>
            </a:blip>
            <a:stretch>
              <a:fillRect/>
            </a:stretch>
          </p:blipFill>
          <p:spPr>
            <a:xfrm>
              <a:off x="-484244" y="916564"/>
              <a:ext cx="10082989" cy="2455608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44826917-7D3F-14D4-B6FF-8917913660C7}"/>
                </a:ext>
              </a:extLst>
            </p:cNvPr>
            <p:cNvSpPr txBox="1"/>
            <p:nvPr/>
          </p:nvSpPr>
          <p:spPr>
            <a:xfrm>
              <a:off x="774283" y="2296497"/>
              <a:ext cx="737419" cy="646331"/>
            </a:xfrm>
            <a:prstGeom prst="rect">
              <a:avLst/>
            </a:prstGeom>
            <a:solidFill>
              <a:srgbClr val="EBF1DE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600" dirty="0"/>
                <a:t>60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260495C-25D9-81FA-CD4E-3F8C7EEAC301}"/>
                </a:ext>
              </a:extLst>
            </p:cNvPr>
            <p:cNvSpPr txBox="1"/>
            <p:nvPr/>
          </p:nvSpPr>
          <p:spPr>
            <a:xfrm>
              <a:off x="1479257" y="2296497"/>
              <a:ext cx="737419" cy="646331"/>
            </a:xfrm>
            <a:prstGeom prst="rect">
              <a:avLst/>
            </a:prstGeom>
            <a:solidFill>
              <a:srgbClr val="EBF1DE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600" dirty="0"/>
                <a:t>61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3E1311E-30E8-FE30-97F1-F497CB75D8FD}"/>
                </a:ext>
              </a:extLst>
            </p:cNvPr>
            <p:cNvSpPr txBox="1"/>
            <p:nvPr/>
          </p:nvSpPr>
          <p:spPr>
            <a:xfrm>
              <a:off x="2184231" y="2296497"/>
              <a:ext cx="737419" cy="646331"/>
            </a:xfrm>
            <a:prstGeom prst="rect">
              <a:avLst/>
            </a:prstGeom>
            <a:solidFill>
              <a:srgbClr val="EBF1DE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600" dirty="0"/>
                <a:t>62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4FE2F06-CA17-5EBC-F4F4-EBB8F2EEAEB6}"/>
                </a:ext>
              </a:extLst>
            </p:cNvPr>
            <p:cNvSpPr txBox="1"/>
            <p:nvPr/>
          </p:nvSpPr>
          <p:spPr>
            <a:xfrm>
              <a:off x="2889205" y="2296497"/>
              <a:ext cx="737419" cy="646331"/>
            </a:xfrm>
            <a:prstGeom prst="rect">
              <a:avLst/>
            </a:prstGeom>
            <a:solidFill>
              <a:srgbClr val="EBF1DE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600" dirty="0"/>
                <a:t>63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7830E62-D73C-B992-E12F-2A10172217E0}"/>
                </a:ext>
              </a:extLst>
            </p:cNvPr>
            <p:cNvSpPr txBox="1"/>
            <p:nvPr/>
          </p:nvSpPr>
          <p:spPr>
            <a:xfrm>
              <a:off x="3594179" y="2296497"/>
              <a:ext cx="737419" cy="646331"/>
            </a:xfrm>
            <a:prstGeom prst="rect">
              <a:avLst/>
            </a:prstGeom>
            <a:solidFill>
              <a:srgbClr val="EBF1DE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600" dirty="0">
                  <a:solidFill>
                    <a:srgbClr val="FF0000"/>
                  </a:solidFill>
                </a:rPr>
                <a:t>?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F46A268-D693-3B27-599C-E9701F84AC94}"/>
                </a:ext>
              </a:extLst>
            </p:cNvPr>
            <p:cNvSpPr txBox="1"/>
            <p:nvPr/>
          </p:nvSpPr>
          <p:spPr>
            <a:xfrm>
              <a:off x="4299153" y="2296497"/>
              <a:ext cx="737419" cy="646331"/>
            </a:xfrm>
            <a:prstGeom prst="rect">
              <a:avLst/>
            </a:prstGeom>
            <a:solidFill>
              <a:srgbClr val="EBF1DE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600" dirty="0">
                  <a:solidFill>
                    <a:srgbClr val="FF0000"/>
                  </a:solidFill>
                </a:rPr>
                <a:t>?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BC36918-8C3F-9E66-FFD8-B9A66AB7B6D7}"/>
                </a:ext>
              </a:extLst>
            </p:cNvPr>
            <p:cNvSpPr txBox="1"/>
            <p:nvPr/>
          </p:nvSpPr>
          <p:spPr>
            <a:xfrm>
              <a:off x="5004127" y="2296497"/>
              <a:ext cx="737419" cy="646331"/>
            </a:xfrm>
            <a:prstGeom prst="rect">
              <a:avLst/>
            </a:prstGeom>
            <a:solidFill>
              <a:srgbClr val="EBF1DE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600" dirty="0"/>
                <a:t>66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C8515D6-B7A8-1A65-709A-56395A8A1DB2}"/>
                </a:ext>
              </a:extLst>
            </p:cNvPr>
            <p:cNvSpPr txBox="1"/>
            <p:nvPr/>
          </p:nvSpPr>
          <p:spPr>
            <a:xfrm>
              <a:off x="5709101" y="2296497"/>
              <a:ext cx="737419" cy="646331"/>
            </a:xfrm>
            <a:prstGeom prst="rect">
              <a:avLst/>
            </a:prstGeom>
            <a:solidFill>
              <a:srgbClr val="EBF1DE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600" dirty="0"/>
                <a:t>67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BF46D28-A5D7-949C-AD44-E49E053C074E}"/>
                </a:ext>
              </a:extLst>
            </p:cNvPr>
            <p:cNvSpPr txBox="1"/>
            <p:nvPr/>
          </p:nvSpPr>
          <p:spPr>
            <a:xfrm>
              <a:off x="6414075" y="2296497"/>
              <a:ext cx="737419" cy="646331"/>
            </a:xfrm>
            <a:prstGeom prst="rect">
              <a:avLst/>
            </a:prstGeom>
            <a:solidFill>
              <a:srgbClr val="EBF1DE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600" dirty="0"/>
                <a:t>68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E3AEBBB-A2E9-F221-83F9-66CCA5D9B340}"/>
                </a:ext>
              </a:extLst>
            </p:cNvPr>
            <p:cNvSpPr txBox="1"/>
            <p:nvPr/>
          </p:nvSpPr>
          <p:spPr>
            <a:xfrm>
              <a:off x="7119049" y="2296497"/>
              <a:ext cx="737419" cy="646331"/>
            </a:xfrm>
            <a:prstGeom prst="rect">
              <a:avLst/>
            </a:prstGeom>
            <a:solidFill>
              <a:srgbClr val="EBF1DE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600" dirty="0"/>
                <a:t>69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80A1448-5C9C-A16C-C983-1B8E2369EBD8}"/>
                </a:ext>
              </a:extLst>
            </p:cNvPr>
            <p:cNvSpPr txBox="1"/>
            <p:nvPr/>
          </p:nvSpPr>
          <p:spPr>
            <a:xfrm>
              <a:off x="7824026" y="2296497"/>
              <a:ext cx="737419" cy="646331"/>
            </a:xfrm>
            <a:prstGeom prst="rect">
              <a:avLst/>
            </a:prstGeom>
            <a:solidFill>
              <a:srgbClr val="EBF1DE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600" dirty="0"/>
                <a:t>70</a:t>
              </a:r>
            </a:p>
          </p:txBody>
        </p:sp>
      </p:grpSp>
      <p:sp>
        <p:nvSpPr>
          <p:cNvPr id="6" name="Arrow: Circular 5">
            <a:extLst>
              <a:ext uri="{FF2B5EF4-FFF2-40B4-BE49-F238E27FC236}">
                <a16:creationId xmlns:a16="http://schemas.microsoft.com/office/drawing/2014/main" id="{9B512C20-7BBA-04D2-A7A8-9B8417424F25}"/>
              </a:ext>
            </a:extLst>
          </p:cNvPr>
          <p:cNvSpPr/>
          <p:nvPr/>
        </p:nvSpPr>
        <p:spPr>
          <a:xfrm flipH="1">
            <a:off x="4805511" y="1927321"/>
            <a:ext cx="943902" cy="1580032"/>
          </a:xfrm>
          <a:prstGeom prst="circularArrow">
            <a:avLst/>
          </a:prstGeom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DD5AEA1-7E57-462E-0CF7-92DCAA4E4B94}"/>
              </a:ext>
            </a:extLst>
          </p:cNvPr>
          <p:cNvSpPr txBox="1"/>
          <p:nvPr/>
        </p:nvSpPr>
        <p:spPr>
          <a:xfrm>
            <a:off x="4540043" y="2877700"/>
            <a:ext cx="737419" cy="646331"/>
          </a:xfrm>
          <a:prstGeom prst="rect">
            <a:avLst/>
          </a:prstGeom>
          <a:solidFill>
            <a:srgbClr val="EBF1D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solidFill>
                  <a:srgbClr val="FF0000"/>
                </a:solidFill>
              </a:rPr>
              <a:t>65</a:t>
            </a:r>
          </a:p>
        </p:txBody>
      </p:sp>
      <p:sp>
        <p:nvSpPr>
          <p:cNvPr id="23" name="Arrow: Circular 22">
            <a:extLst>
              <a:ext uri="{FF2B5EF4-FFF2-40B4-BE49-F238E27FC236}">
                <a16:creationId xmlns:a16="http://schemas.microsoft.com/office/drawing/2014/main" id="{30646C74-F35B-8886-2C6B-CCDE223BBE28}"/>
              </a:ext>
            </a:extLst>
          </p:cNvPr>
          <p:cNvSpPr/>
          <p:nvPr/>
        </p:nvSpPr>
        <p:spPr>
          <a:xfrm flipH="1">
            <a:off x="4100537" y="1893965"/>
            <a:ext cx="943902" cy="1580032"/>
          </a:xfrm>
          <a:prstGeom prst="circularArrow">
            <a:avLst/>
          </a:prstGeom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5859B07-1A2E-C28B-E585-65B893B28692}"/>
              </a:ext>
            </a:extLst>
          </p:cNvPr>
          <p:cNvSpPr txBox="1"/>
          <p:nvPr/>
        </p:nvSpPr>
        <p:spPr>
          <a:xfrm>
            <a:off x="3844898" y="2897183"/>
            <a:ext cx="737419" cy="646331"/>
          </a:xfrm>
          <a:prstGeom prst="rect">
            <a:avLst/>
          </a:prstGeom>
          <a:solidFill>
            <a:srgbClr val="EBF1D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solidFill>
                  <a:srgbClr val="FF0000"/>
                </a:solidFill>
              </a:rPr>
              <a:t>64</a:t>
            </a:r>
          </a:p>
        </p:txBody>
      </p:sp>
    </p:spTree>
    <p:extLst>
      <p:ext uri="{BB962C8B-B14F-4D97-AF65-F5344CB8AC3E}">
        <p14:creationId xmlns:p14="http://schemas.microsoft.com/office/powerpoint/2010/main" val="4244795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4" grpId="0" animBg="1"/>
      <p:bldP spid="2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A189B68-E665-DDAE-2304-64C58CBCEA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9D3449EF-7CBE-B025-937C-B0A5B536DB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DB113D4-8AEB-4734-9F4E-98B53CE9E66C}"/>
              </a:ext>
            </a:extLst>
          </p:cNvPr>
          <p:cNvSpPr/>
          <p:nvPr/>
        </p:nvSpPr>
        <p:spPr>
          <a:xfrm>
            <a:off x="484225" y="263122"/>
            <a:ext cx="831564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400" dirty="0"/>
              <a:t>Your Turn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1E398FF-2CE0-7560-CB49-638FB0FBFD75}"/>
              </a:ext>
            </a:extLst>
          </p:cNvPr>
          <p:cNvSpPr/>
          <p:nvPr/>
        </p:nvSpPr>
        <p:spPr>
          <a:xfrm>
            <a:off x="5800711" y="4528194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AC7B0DD-7FBC-F236-DABE-541EB8C72C2D}"/>
              </a:ext>
            </a:extLst>
          </p:cNvPr>
          <p:cNvSpPr txBox="1"/>
          <p:nvPr/>
        </p:nvSpPr>
        <p:spPr>
          <a:xfrm>
            <a:off x="692853" y="1525447"/>
            <a:ext cx="68580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AutoNum type="arabicParenR"/>
            </a:pPr>
            <a:r>
              <a:rPr lang="en-GB" sz="4000" dirty="0">
                <a:latin typeface="Arial Rounded MT Bold" panose="020F0704030504030204" pitchFamily="34" charset="0"/>
              </a:rPr>
              <a:t>  26 - 2 = </a:t>
            </a:r>
            <a:r>
              <a:rPr lang="en-GB" sz="4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?</a:t>
            </a:r>
          </a:p>
          <a:p>
            <a:pPr marL="342900" indent="-342900" algn="ctr">
              <a:buAutoNum type="arabicParenR"/>
            </a:pPr>
            <a:endParaRPr lang="en-GB" sz="3200" dirty="0">
              <a:latin typeface="Arial Rounded MT Bold" panose="020F0704030504030204" pitchFamily="34" charset="0"/>
            </a:endParaRPr>
          </a:p>
          <a:p>
            <a:pPr algn="ctr"/>
            <a:endParaRPr lang="en-GB" sz="3200" dirty="0">
              <a:latin typeface="Arial Rounded MT Bold" panose="020F070403050403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246CAA9-C128-74A7-3276-DE9DDF42FC1F}"/>
              </a:ext>
            </a:extLst>
          </p:cNvPr>
          <p:cNvSpPr/>
          <p:nvPr/>
        </p:nvSpPr>
        <p:spPr>
          <a:xfrm>
            <a:off x="5309419" y="1533534"/>
            <a:ext cx="806246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24</a:t>
            </a:r>
          </a:p>
        </p:txBody>
      </p:sp>
      <p:pic>
        <p:nvPicPr>
          <p:cNvPr id="26" name="Picture 25" descr="A white board with a pen and a circle&#10;&#10;AI-generated content may be incorrect.">
            <a:extLst>
              <a:ext uri="{FF2B5EF4-FFF2-40B4-BE49-F238E27FC236}">
                <a16:creationId xmlns:a16="http://schemas.microsoft.com/office/drawing/2014/main" id="{0992077B-4D27-D6F1-7FC5-B287DE82FD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470" y="168302"/>
            <a:ext cx="1327675" cy="1327675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68B0762C-3643-D8D6-FA4A-6276886EC0C8}"/>
              </a:ext>
            </a:extLst>
          </p:cNvPr>
          <p:cNvSpPr txBox="1"/>
          <p:nvPr/>
        </p:nvSpPr>
        <p:spPr>
          <a:xfrm>
            <a:off x="692853" y="2495064"/>
            <a:ext cx="68580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latin typeface="Arial Rounded MT Bold" panose="020F0704030504030204" pitchFamily="34" charset="0"/>
              </a:rPr>
              <a:t>2)  37 - 2 = </a:t>
            </a:r>
            <a:r>
              <a:rPr lang="en-GB" sz="4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?</a:t>
            </a:r>
          </a:p>
          <a:p>
            <a:pPr marL="342900" indent="-342900" algn="ctr">
              <a:buAutoNum type="arabicParenR"/>
            </a:pPr>
            <a:endParaRPr lang="en-GB" sz="3200" dirty="0">
              <a:latin typeface="Arial Rounded MT Bold" panose="020F0704030504030204" pitchFamily="34" charset="0"/>
            </a:endParaRPr>
          </a:p>
          <a:p>
            <a:pPr algn="ctr"/>
            <a:endParaRPr lang="en-GB" sz="3200" dirty="0">
              <a:latin typeface="Arial Rounded MT Bold" panose="020F070403050403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E2523DA-544C-B940-D982-017F53B493BC}"/>
              </a:ext>
            </a:extLst>
          </p:cNvPr>
          <p:cNvSpPr txBox="1"/>
          <p:nvPr/>
        </p:nvSpPr>
        <p:spPr>
          <a:xfrm>
            <a:off x="692853" y="3442119"/>
            <a:ext cx="68580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latin typeface="Arial Rounded MT Bold" panose="020F0704030504030204" pitchFamily="34" charset="0"/>
              </a:rPr>
              <a:t>3)  18 - 2 = </a:t>
            </a:r>
            <a:r>
              <a:rPr lang="en-GB" sz="4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?</a:t>
            </a:r>
          </a:p>
          <a:p>
            <a:pPr marL="342900" indent="-342900" algn="ctr">
              <a:buAutoNum type="arabicParenR"/>
            </a:pPr>
            <a:endParaRPr lang="en-GB" sz="3200" dirty="0">
              <a:latin typeface="Arial Rounded MT Bold" panose="020F0704030504030204" pitchFamily="34" charset="0"/>
            </a:endParaRPr>
          </a:p>
          <a:p>
            <a:pPr algn="ctr"/>
            <a:endParaRPr lang="en-GB" sz="3200" dirty="0">
              <a:latin typeface="Arial Rounded MT Bold" panose="020F070403050403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DD3DF15-31A7-755C-980F-5AC0833CAF71}"/>
              </a:ext>
            </a:extLst>
          </p:cNvPr>
          <p:cNvSpPr txBox="1"/>
          <p:nvPr/>
        </p:nvSpPr>
        <p:spPr>
          <a:xfrm>
            <a:off x="692852" y="5451524"/>
            <a:ext cx="6858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latin typeface="Arial Rounded MT Bold" panose="020F0704030504030204" pitchFamily="34" charset="0"/>
              </a:rPr>
              <a:t>5)  49 - 2 = </a:t>
            </a:r>
            <a:r>
              <a:rPr lang="en-GB" sz="4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?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DE7232C-8108-6493-66DF-157CDFF21902}"/>
              </a:ext>
            </a:extLst>
          </p:cNvPr>
          <p:cNvSpPr txBox="1"/>
          <p:nvPr/>
        </p:nvSpPr>
        <p:spPr>
          <a:xfrm>
            <a:off x="692851" y="4488411"/>
            <a:ext cx="6858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latin typeface="Arial Rounded MT Bold" panose="020F0704030504030204" pitchFamily="34" charset="0"/>
              </a:rPr>
              <a:t>4)  84 - 2 = </a:t>
            </a:r>
            <a:r>
              <a:rPr lang="en-GB" sz="4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?</a:t>
            </a:r>
          </a:p>
          <a:p>
            <a:pPr algn="ctr"/>
            <a:endParaRPr lang="en-GB" sz="3200" dirty="0">
              <a:latin typeface="Arial Rounded MT Bold" panose="020F070403050403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C336900-ACB0-308B-F2B1-0274B896AA81}"/>
              </a:ext>
            </a:extLst>
          </p:cNvPr>
          <p:cNvSpPr/>
          <p:nvPr/>
        </p:nvSpPr>
        <p:spPr>
          <a:xfrm>
            <a:off x="5309419" y="2457383"/>
            <a:ext cx="806246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35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BABCCEF-3CD7-6466-6920-C99512D64729}"/>
              </a:ext>
            </a:extLst>
          </p:cNvPr>
          <p:cNvSpPr/>
          <p:nvPr/>
        </p:nvSpPr>
        <p:spPr>
          <a:xfrm>
            <a:off x="5309419" y="3427306"/>
            <a:ext cx="806246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16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E55EF92-1604-9D05-5ABF-F2DCD0FC32E8}"/>
              </a:ext>
            </a:extLst>
          </p:cNvPr>
          <p:cNvSpPr/>
          <p:nvPr/>
        </p:nvSpPr>
        <p:spPr>
          <a:xfrm>
            <a:off x="5309419" y="4465880"/>
            <a:ext cx="806246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82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7D16629-EEFB-66FD-953B-9D8102C6F05D}"/>
              </a:ext>
            </a:extLst>
          </p:cNvPr>
          <p:cNvSpPr/>
          <p:nvPr/>
        </p:nvSpPr>
        <p:spPr>
          <a:xfrm>
            <a:off x="5309419" y="5477172"/>
            <a:ext cx="806246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47</a:t>
            </a:r>
          </a:p>
        </p:txBody>
      </p:sp>
      <p:pic>
        <p:nvPicPr>
          <p:cNvPr id="3" name="Picture 2" descr="A cartoon of a child holding a dice&#10;&#10;AI-generated content may be incorrect.">
            <a:extLst>
              <a:ext uri="{FF2B5EF4-FFF2-40B4-BE49-F238E27FC236}">
                <a16:creationId xmlns:a16="http://schemas.microsoft.com/office/drawing/2014/main" id="{9597F58B-0321-E8E6-17BA-265830C95A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0853" y="168302"/>
            <a:ext cx="1327676" cy="1327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033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3FC5C5B-9E82-39C9-8B03-3994005EBE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8C81305B-D2C0-CD46-0F88-0630D995EE5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-109931" y="1991409"/>
            <a:ext cx="2053550" cy="2167636"/>
          </a:xfrm>
          <a:prstGeom prst="rect">
            <a:avLst/>
          </a:prstGeom>
        </p:spPr>
      </p:pic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22F70BD6-EC97-D23F-31FD-B4B5EDB05B42}"/>
              </a:ext>
            </a:extLst>
          </p:cNvPr>
          <p:cNvSpPr/>
          <p:nvPr/>
        </p:nvSpPr>
        <p:spPr>
          <a:xfrm>
            <a:off x="2245975" y="1503051"/>
            <a:ext cx="6563728" cy="2167636"/>
          </a:xfrm>
          <a:prstGeom prst="wedgeRoundRectCallout">
            <a:avLst>
              <a:gd name="adj1" fmla="val -67561"/>
              <a:gd name="adj2" fmla="val 41927"/>
              <a:gd name="adj3" fmla="val 16667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AE1C5B1E-5CC4-9EB1-46F8-9A9016A0CA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95B8B3B-F611-A47A-7304-8EBF52C1F9E9}"/>
              </a:ext>
            </a:extLst>
          </p:cNvPr>
          <p:cNvSpPr/>
          <p:nvPr/>
        </p:nvSpPr>
        <p:spPr>
          <a:xfrm>
            <a:off x="916844" y="171282"/>
            <a:ext cx="831564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400" b="1" dirty="0"/>
              <a:t>True or False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474E664-14E3-F9C2-C8D2-F4F29C3730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534" y="121510"/>
            <a:ext cx="1159518" cy="115951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829042F-EF5A-AB14-DF66-FB70343F34F6}"/>
              </a:ext>
            </a:extLst>
          </p:cNvPr>
          <p:cNvSpPr txBox="1"/>
          <p:nvPr/>
        </p:nvSpPr>
        <p:spPr>
          <a:xfrm>
            <a:off x="3060291" y="4489329"/>
            <a:ext cx="464574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6000" b="1" dirty="0">
                <a:solidFill>
                  <a:srgbClr val="00B050"/>
                </a:solidFill>
              </a:rPr>
              <a:t>True</a:t>
            </a:r>
            <a:endParaRPr lang="en-GB" sz="6000" dirty="0">
              <a:solidFill>
                <a:srgbClr val="00B05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1F45913-1B51-3E39-1A7E-7AE512BFE68C}"/>
              </a:ext>
            </a:extLst>
          </p:cNvPr>
          <p:cNvSpPr txBox="1"/>
          <p:nvPr/>
        </p:nvSpPr>
        <p:spPr>
          <a:xfrm>
            <a:off x="2480013" y="1662869"/>
            <a:ext cx="617237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dirty="0"/>
              <a:t>When you subtract 2, you move </a:t>
            </a:r>
            <a:r>
              <a:rPr lang="en-US" sz="4000" b="1" dirty="0"/>
              <a:t>two spaces back</a:t>
            </a:r>
            <a:r>
              <a:rPr lang="en-US" sz="4000" dirty="0"/>
              <a:t> on the number line. 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1937778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542</TotalTime>
  <Words>176</Words>
  <Application>Microsoft Office PowerPoint</Application>
  <PresentationFormat>On-screen Show (4:3)</PresentationFormat>
  <Paragraphs>72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Aptos</vt:lpstr>
      <vt:lpstr>Arial</vt:lpstr>
      <vt:lpstr>Arial Rounded MT Bold</vt:lpstr>
      <vt:lpstr>Calibri</vt:lpstr>
      <vt:lpstr>Comic Sans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Ebrahim</dc:creator>
  <cp:keywords/>
  <dc:description>generated using python-pptx</dc:description>
  <cp:lastModifiedBy>Smaira Mushtaq</cp:lastModifiedBy>
  <cp:revision>31</cp:revision>
  <dcterms:created xsi:type="dcterms:W3CDTF">2013-01-27T09:14:16Z</dcterms:created>
  <dcterms:modified xsi:type="dcterms:W3CDTF">2026-04-03T08:53:50Z</dcterms:modified>
  <cp:category/>
</cp:coreProperties>
</file>