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306" r:id="rId3"/>
    <p:sldId id="260" r:id="rId4"/>
    <p:sldId id="311" r:id="rId5"/>
    <p:sldId id="307" r:id="rId6"/>
    <p:sldId id="308" r:id="rId7"/>
    <p:sldId id="309" r:id="rId8"/>
    <p:sldId id="267" r:id="rId9"/>
    <p:sldId id="31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05" y="2995785"/>
            <a:ext cx="4718082" cy="3958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E32C53-BB5B-576D-769C-29B0D1946908}"/>
              </a:ext>
            </a:extLst>
          </p:cNvPr>
          <p:cNvSpPr/>
          <p:nvPr/>
        </p:nvSpPr>
        <p:spPr>
          <a:xfrm>
            <a:off x="1801408" y="1638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23FA3-26A3-6187-FEA2-BB7ACD5BF34F}"/>
              </a:ext>
            </a:extLst>
          </p:cNvPr>
          <p:cNvSpPr txBox="1"/>
          <p:nvPr/>
        </p:nvSpPr>
        <p:spPr>
          <a:xfrm>
            <a:off x="1012722" y="787638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units of length </a:t>
            </a:r>
          </a:p>
          <a:p>
            <a:pPr algn="ctr"/>
            <a:r>
              <a:rPr lang="en-US" sz="5400" dirty="0"/>
              <a:t>(km &amp; m)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E1FE3-FD7D-6C7F-ABC5-6D8BFC590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EE064DB1-FCEC-8033-E03D-DEDBD7A8093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984" y="1863013"/>
            <a:ext cx="8008032" cy="1820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D44168-761C-F982-6E4B-8463BCC3BAC5}"/>
              </a:ext>
            </a:extLst>
          </p:cNvPr>
          <p:cNvSpPr/>
          <p:nvPr/>
        </p:nvSpPr>
        <p:spPr>
          <a:xfrm>
            <a:off x="3110948" y="984787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cm =  ?  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B068D-B91E-28DA-B1F4-793F626F3FBC}"/>
              </a:ext>
            </a:extLst>
          </p:cNvPr>
          <p:cNvSpPr/>
          <p:nvPr/>
        </p:nvSpPr>
        <p:spPr>
          <a:xfrm>
            <a:off x="1577851" y="4460756"/>
            <a:ext cx="5988299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ruler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7B42D-ED1A-78AC-A7ED-34AA4D7B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54063-103C-E1B4-624A-E3A63ABCF1E0}"/>
              </a:ext>
            </a:extLst>
          </p:cNvPr>
          <p:cNvSpPr/>
          <p:nvPr/>
        </p:nvSpPr>
        <p:spPr>
          <a:xfrm>
            <a:off x="4462883" y="955897"/>
            <a:ext cx="817039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3000" b="1" dirty="0">
              <a:ln w="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538E4-EADB-F09A-1F7F-5CD2BCFF4B92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pic>
        <p:nvPicPr>
          <p:cNvPr id="11" name="Picture 1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0A31EA3-4634-109A-2B25-F42208518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>
            <a:extLst>
              <a:ext uri="{FF2B5EF4-FFF2-40B4-BE49-F238E27FC236}">
                <a16:creationId xmlns:a16="http://schemas.microsoft.com/office/drawing/2014/main" id="{0B0BB16E-36A6-41D5-B863-5B2BD57D7650}"/>
              </a:ext>
            </a:extLst>
          </p:cNvPr>
          <p:cNvSpPr/>
          <p:nvPr/>
        </p:nvSpPr>
        <p:spPr>
          <a:xfrm rot="5400000">
            <a:off x="4374285" y="-1057193"/>
            <a:ext cx="390617" cy="8877353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A376A2-42F1-402B-A667-3A64A53D5465}"/>
              </a:ext>
            </a:extLst>
          </p:cNvPr>
          <p:cNvSpPr/>
          <p:nvPr/>
        </p:nvSpPr>
        <p:spPr>
          <a:xfrm>
            <a:off x="3108542" y="3890858"/>
            <a:ext cx="29221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00841D-0B7D-423F-981B-F0B6E4C12A02}"/>
              </a:ext>
            </a:extLst>
          </p:cNvPr>
          <p:cNvSpPr/>
          <p:nvPr/>
        </p:nvSpPr>
        <p:spPr>
          <a:xfrm>
            <a:off x="2688161" y="1173300"/>
            <a:ext cx="397811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1m =  ? 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2C75C-253D-4B51-834E-7C681A26F470}"/>
              </a:ext>
            </a:extLst>
          </p:cNvPr>
          <p:cNvSpPr/>
          <p:nvPr/>
        </p:nvSpPr>
        <p:spPr>
          <a:xfrm>
            <a:off x="1283589" y="5076840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79A7C-03C3-AEC2-1E5F-050B4FB26D2C}"/>
              </a:ext>
            </a:extLst>
          </p:cNvPr>
          <p:cNvSpPr/>
          <p:nvPr/>
        </p:nvSpPr>
        <p:spPr>
          <a:xfrm>
            <a:off x="4352844" y="1147950"/>
            <a:ext cx="1136460" cy="684803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05BC4E-FAFB-0174-7701-0F5895AB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717568-4C88-FA10-A310-3F0F486EF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3E40AC-F40C-A235-54E7-0E2121EDF62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DD7D60-5956-6F29-8658-35B97A88E0EC}"/>
              </a:ext>
            </a:extLst>
          </p:cNvPr>
          <p:cNvGrpSpPr/>
          <p:nvPr/>
        </p:nvGrpSpPr>
        <p:grpSpPr>
          <a:xfrm>
            <a:off x="0" y="1515702"/>
            <a:ext cx="9008269" cy="1481567"/>
            <a:chOff x="0" y="1515702"/>
            <a:chExt cx="9008269" cy="1481567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31CE44D8-D57C-4B93-BBB4-6FCE7A0A21A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1654244"/>
              <a:ext cx="9008269" cy="13430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05031D-A0CC-BC30-1FE7-8E1634C0CD3F}"/>
                </a:ext>
              </a:extLst>
            </p:cNvPr>
            <p:cNvSpPr/>
            <p:nvPr/>
          </p:nvSpPr>
          <p:spPr>
            <a:xfrm>
              <a:off x="0" y="1515702"/>
              <a:ext cx="1283589" cy="530915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3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993920" y="605829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5161935" y="597331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2330246" y="874522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1km = 1000 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0" y="2580767"/>
            <a:ext cx="9163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b="1" dirty="0"/>
              <a:t>km</a:t>
            </a:r>
            <a:r>
              <a:rPr lang="en-US" sz="4400" dirty="0"/>
              <a:t> into </a:t>
            </a:r>
            <a:r>
              <a:rPr lang="en-US" sz="4400" b="1" dirty="0"/>
              <a:t>m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0" y="4514400"/>
            <a:ext cx="9163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</a:t>
            </a:r>
            <a:r>
              <a:rPr lang="en-US" sz="4400" b="1" dirty="0"/>
              <a:t> m </a:t>
            </a:r>
            <a:r>
              <a:rPr lang="en-US" sz="4400" dirty="0"/>
              <a:t>into </a:t>
            </a:r>
            <a:r>
              <a:rPr lang="en-US" sz="4400" b="1" dirty="0"/>
              <a:t>km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3522358" y="2653863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3522358" y="4572051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A8E99-9808-AC5D-8061-B73651C5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52717-BE83-76F7-AD35-40592365898B}"/>
              </a:ext>
            </a:extLst>
          </p:cNvPr>
          <p:cNvSpPr/>
          <p:nvPr/>
        </p:nvSpPr>
        <p:spPr>
          <a:xfrm>
            <a:off x="1691148" y="1774768"/>
            <a:ext cx="539791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 = 1000 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B364D-A6E9-D627-31BF-6B2AEAE0F0CD}"/>
              </a:ext>
            </a:extLst>
          </p:cNvPr>
          <p:cNvSpPr/>
          <p:nvPr/>
        </p:nvSpPr>
        <p:spPr>
          <a:xfrm>
            <a:off x="929147" y="4041103"/>
            <a:ext cx="636147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5.2 km = 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m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936480A4-0B98-135F-6109-EF848232E645}"/>
              </a:ext>
            </a:extLst>
          </p:cNvPr>
          <p:cNvSpPr/>
          <p:nvPr/>
        </p:nvSpPr>
        <p:spPr>
          <a:xfrm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4653DA-51F4-E69F-E20F-84ADBE49DF38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1000</a:t>
            </a:r>
            <a:endParaRPr lang="en-GB" sz="4400" b="1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118F8F30-560F-8364-A399-DB9EA96BB8CC}"/>
              </a:ext>
            </a:extLst>
          </p:cNvPr>
          <p:cNvSpPr/>
          <p:nvPr/>
        </p:nvSpPr>
        <p:spPr>
          <a:xfrm flipV="1">
            <a:off x="3194261" y="5051285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577F3-412A-2617-F7F9-094801F8E9B7}"/>
              </a:ext>
            </a:extLst>
          </p:cNvPr>
          <p:cNvSpPr/>
          <p:nvPr/>
        </p:nvSpPr>
        <p:spPr>
          <a:xfrm>
            <a:off x="3244645" y="5701996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1000</a:t>
            </a:r>
            <a:endParaRPr lang="en-GB" sz="4400" b="1" dirty="0"/>
          </a:p>
        </p:txBody>
      </p:sp>
      <p:pic>
        <p:nvPicPr>
          <p:cNvPr id="17" name="Picture 1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A2957A-7C41-0E97-F0FE-A5DDC121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21D46-4430-9C27-CEA0-9FE8D7E230BB}"/>
              </a:ext>
            </a:extLst>
          </p:cNvPr>
          <p:cNvSpPr/>
          <p:nvPr/>
        </p:nvSpPr>
        <p:spPr>
          <a:xfrm>
            <a:off x="4390103" y="4096071"/>
            <a:ext cx="1847229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5200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7D4502-A6C6-FD56-2FC4-CA3BA676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0634D-10D6-9843-04E8-B7F83FBF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F12B9-57FB-7592-CF2C-A502383EEBC3}"/>
              </a:ext>
            </a:extLst>
          </p:cNvPr>
          <p:cNvSpPr/>
          <p:nvPr/>
        </p:nvSpPr>
        <p:spPr>
          <a:xfrm>
            <a:off x="2054941" y="1774768"/>
            <a:ext cx="54667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 = 1000 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B2433-E611-D23A-6C1C-78FFA7ACF6BC}"/>
              </a:ext>
            </a:extLst>
          </p:cNvPr>
          <p:cNvSpPr/>
          <p:nvPr/>
        </p:nvSpPr>
        <p:spPr>
          <a:xfrm>
            <a:off x="1750142" y="4031316"/>
            <a:ext cx="54667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 = 360 m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35BA2C-B277-E0DD-6685-A4FFEB2C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D17CA86B-69D1-6D51-5821-CADE6FD589FA}"/>
              </a:ext>
            </a:extLst>
          </p:cNvPr>
          <p:cNvSpPr/>
          <p:nvPr/>
        </p:nvSpPr>
        <p:spPr>
          <a:xfrm flipH="1"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0F49D-5A2D-F03A-FD85-6CE7289E7526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1000</a:t>
            </a:r>
            <a:endParaRPr lang="en-GB" sz="4400" b="1" dirty="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6FE68312-87E6-1D76-6ED1-D14219F05902}"/>
              </a:ext>
            </a:extLst>
          </p:cNvPr>
          <p:cNvSpPr/>
          <p:nvPr/>
        </p:nvSpPr>
        <p:spPr>
          <a:xfrm flipH="1" flipV="1">
            <a:off x="3105769" y="5288732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698EF-5811-FB58-F08C-4671E4DF5B67}"/>
              </a:ext>
            </a:extLst>
          </p:cNvPr>
          <p:cNvSpPr/>
          <p:nvPr/>
        </p:nvSpPr>
        <p:spPr>
          <a:xfrm>
            <a:off x="3216369" y="5903143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1000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C5DBD-0DE2-BCF6-689B-5A5A54E87BCF}"/>
              </a:ext>
            </a:extLst>
          </p:cNvPr>
          <p:cNvSpPr/>
          <p:nvPr/>
        </p:nvSpPr>
        <p:spPr>
          <a:xfrm>
            <a:off x="738849" y="4031316"/>
            <a:ext cx="1956622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0.36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009AC-35AB-8F48-B605-7F1F4FCF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3698" y="3970520"/>
            <a:ext cx="1786718" cy="1858187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205329" y="2482188"/>
            <a:ext cx="2435087" cy="1380813"/>
          </a:xfrm>
          <a:prstGeom prst="wedgeEllipseCallout">
            <a:avLst>
              <a:gd name="adj1" fmla="val 13866"/>
              <a:gd name="adj2" fmla="val 111539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8C400F70-C2FD-2BF5-6810-E7E7AFDA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2A7D3-64B9-558A-BAAA-3DD7DA7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E63D2-8C91-E17E-6FBA-613F08C23A35}"/>
              </a:ext>
            </a:extLst>
          </p:cNvPr>
          <p:cNvSpPr/>
          <p:nvPr/>
        </p:nvSpPr>
        <p:spPr>
          <a:xfrm>
            <a:off x="1358346" y="2188222"/>
            <a:ext cx="48237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km = ? m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 = ? km</a:t>
            </a: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2.5 km = ? m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3500 m = ? km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55A998-4A53-55D0-B6DA-509B067A5F76}"/>
              </a:ext>
            </a:extLst>
          </p:cNvPr>
          <p:cNvSpPr/>
          <p:nvPr/>
        </p:nvSpPr>
        <p:spPr>
          <a:xfrm>
            <a:off x="2799819" y="129507"/>
            <a:ext cx="3694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D68E90-68F9-D437-A63E-C172BF490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305" y="408963"/>
            <a:ext cx="1655230" cy="159191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CCCEEC-A37C-05DE-5B10-F0E9C77D52D8}"/>
              </a:ext>
            </a:extLst>
          </p:cNvPr>
          <p:cNvSpPr/>
          <p:nvPr/>
        </p:nvSpPr>
        <p:spPr>
          <a:xfrm>
            <a:off x="1649896" y="1296129"/>
            <a:ext cx="292210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B35C2-5E95-3A79-8007-490BDAD9AF3E}"/>
              </a:ext>
            </a:extLst>
          </p:cNvPr>
          <p:cNvSpPr txBox="1"/>
          <p:nvPr/>
        </p:nvSpPr>
        <p:spPr>
          <a:xfrm>
            <a:off x="3309479" y="2188222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740E-B1AE-1E57-B1EA-E8CE35754A08}"/>
              </a:ext>
            </a:extLst>
          </p:cNvPr>
          <p:cNvSpPr txBox="1"/>
          <p:nvPr/>
        </p:nvSpPr>
        <p:spPr>
          <a:xfrm>
            <a:off x="3936110" y="3374636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E5F1-D482-A912-FEAA-7CCB81F17F3F}"/>
              </a:ext>
            </a:extLst>
          </p:cNvPr>
          <p:cNvSpPr txBox="1"/>
          <p:nvPr/>
        </p:nvSpPr>
        <p:spPr>
          <a:xfrm>
            <a:off x="3936109" y="4597310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53153-1FAB-9CA2-238B-D1061EEE4B2B}"/>
              </a:ext>
            </a:extLst>
          </p:cNvPr>
          <p:cNvSpPr txBox="1"/>
          <p:nvPr/>
        </p:nvSpPr>
        <p:spPr>
          <a:xfrm>
            <a:off x="3959722" y="5819984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3.5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km</a:t>
            </a:r>
          </a:p>
        </p:txBody>
      </p:sp>
    </p:spTree>
    <p:extLst>
      <p:ext uri="{BB962C8B-B14F-4D97-AF65-F5344CB8AC3E}">
        <p14:creationId xmlns:p14="http://schemas.microsoft.com/office/powerpoint/2010/main" val="24428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96169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When changing </a:t>
              </a:r>
              <a:r>
                <a:rPr lang="en-US" sz="4000" b="1" dirty="0"/>
                <a:t>km</a:t>
              </a:r>
              <a:r>
                <a:rPr lang="en-US" sz="4000" dirty="0"/>
                <a:t> into </a:t>
              </a:r>
              <a:r>
                <a:rPr lang="en-US" sz="4000" b="1" dirty="0"/>
                <a:t>m</a:t>
              </a:r>
              <a:r>
                <a:rPr lang="en-US" sz="4000" dirty="0"/>
                <a:t>, the number is </a:t>
              </a:r>
              <a:r>
                <a:rPr lang="en-US" sz="4000" b="1" dirty="0"/>
                <a:t>always bigger</a:t>
              </a:r>
              <a:r>
                <a:rPr lang="en-US" sz="4000" dirty="0"/>
                <a:t>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1387</TotalTime>
  <Words>185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2026-04-10T10:15:28Z</dcterms:modified>
  <cp:category/>
</cp:coreProperties>
</file>