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06" r:id="rId3"/>
    <p:sldId id="260" r:id="rId4"/>
    <p:sldId id="311" r:id="rId5"/>
    <p:sldId id="29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06/04/2026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E1FE3-FD7D-6C7F-ABC5-6D8BFC59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E064DB1-FCEC-8033-E03D-DEDBD7A809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984" y="1863013"/>
            <a:ext cx="8008032" cy="1820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44168-761C-F982-6E4B-8463BCC3BAC5}"/>
              </a:ext>
            </a:extLst>
          </p:cNvPr>
          <p:cNvSpPr/>
          <p:nvPr/>
        </p:nvSpPr>
        <p:spPr>
          <a:xfrm>
            <a:off x="3110948" y="98478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cm =  ? 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068D-B91E-28DA-B1F4-793F626F3FBC}"/>
              </a:ext>
            </a:extLst>
          </p:cNvPr>
          <p:cNvSpPr/>
          <p:nvPr/>
        </p:nvSpPr>
        <p:spPr>
          <a:xfrm>
            <a:off x="1577851" y="4460756"/>
            <a:ext cx="5988299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ruler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7B42D-ED1A-78AC-A7ED-34AA4D7B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054063-103C-E1B4-624A-E3A63ABCF1E0}"/>
              </a:ext>
            </a:extLst>
          </p:cNvPr>
          <p:cNvSpPr/>
          <p:nvPr/>
        </p:nvSpPr>
        <p:spPr>
          <a:xfrm>
            <a:off x="4462883" y="955897"/>
            <a:ext cx="81703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3000" b="1" dirty="0">
              <a:ln w="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538E4-EADB-F09A-1F7F-5CD2BCFF4B92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11" name="Picture 1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0A31EA3-4634-109A-2B25-F422085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>
            <a:extLst>
              <a:ext uri="{FF2B5EF4-FFF2-40B4-BE49-F238E27FC236}">
                <a16:creationId xmlns:a16="http://schemas.microsoft.com/office/drawing/2014/main" id="{0B0BB16E-36A6-41D5-B863-5B2BD57D7650}"/>
              </a:ext>
            </a:extLst>
          </p:cNvPr>
          <p:cNvSpPr/>
          <p:nvPr/>
        </p:nvSpPr>
        <p:spPr>
          <a:xfrm rot="5400000">
            <a:off x="4374285" y="-1057193"/>
            <a:ext cx="390617" cy="8877353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376A2-42F1-402B-A667-3A64A53D5465}"/>
              </a:ext>
            </a:extLst>
          </p:cNvPr>
          <p:cNvSpPr/>
          <p:nvPr/>
        </p:nvSpPr>
        <p:spPr>
          <a:xfrm>
            <a:off x="3108542" y="3890858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0841D-0B7D-423F-981B-F0B6E4C12A02}"/>
              </a:ext>
            </a:extLst>
          </p:cNvPr>
          <p:cNvSpPr/>
          <p:nvPr/>
        </p:nvSpPr>
        <p:spPr>
          <a:xfrm>
            <a:off x="2688161" y="1173300"/>
            <a:ext cx="397811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 =  ? 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2C75C-253D-4B51-834E-7C681A26F470}"/>
              </a:ext>
            </a:extLst>
          </p:cNvPr>
          <p:cNvSpPr/>
          <p:nvPr/>
        </p:nvSpPr>
        <p:spPr>
          <a:xfrm>
            <a:off x="1283589" y="5076840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79A7C-03C3-AEC2-1E5F-050B4FB26D2C}"/>
              </a:ext>
            </a:extLst>
          </p:cNvPr>
          <p:cNvSpPr/>
          <p:nvPr/>
        </p:nvSpPr>
        <p:spPr>
          <a:xfrm>
            <a:off x="4352844" y="1147950"/>
            <a:ext cx="1136460" cy="684803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5BC4E-FAFB-0174-7701-0F5895AB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717568-4C88-FA10-A310-3F0F486EF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3E40AC-F40C-A235-54E7-0E2121EDF629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DD7D60-5956-6F29-8658-35B97A88E0EC}"/>
              </a:ext>
            </a:extLst>
          </p:cNvPr>
          <p:cNvGrpSpPr/>
          <p:nvPr/>
        </p:nvGrpSpPr>
        <p:grpSpPr>
          <a:xfrm>
            <a:off x="0" y="1515702"/>
            <a:ext cx="9008269" cy="1481567"/>
            <a:chOff x="0" y="1515702"/>
            <a:chExt cx="9008269" cy="1481567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31CE44D8-D57C-4B93-BBB4-6FCE7A0A21A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1654244"/>
              <a:ext cx="9008269" cy="13430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05031D-A0CC-BC30-1FE7-8E1634C0CD3F}"/>
                </a:ext>
              </a:extLst>
            </p:cNvPr>
            <p:cNvSpPr/>
            <p:nvPr/>
          </p:nvSpPr>
          <p:spPr>
            <a:xfrm>
              <a:off x="0" y="1515702"/>
              <a:ext cx="1283589" cy="530915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3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75006-B9E6-CB15-19D1-E0BF014CB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DDEAA9-7635-DAC3-713E-EFB9222E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38FE86-F255-C413-95E3-73F68F8B7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36904-57B4-E48A-9AD5-9F26B4B00D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17" y="2066797"/>
            <a:ext cx="8619254" cy="21127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07D9CB-8FF4-A37D-4B87-0963FC3E977C}"/>
              </a:ext>
            </a:extLst>
          </p:cNvPr>
          <p:cNvSpPr/>
          <p:nvPr/>
        </p:nvSpPr>
        <p:spPr>
          <a:xfrm>
            <a:off x="2679288" y="986619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km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 ? 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88A72-D164-60FE-93D8-60F45308BA50}"/>
              </a:ext>
            </a:extLst>
          </p:cNvPr>
          <p:cNvSpPr/>
          <p:nvPr/>
        </p:nvSpPr>
        <p:spPr>
          <a:xfrm>
            <a:off x="254409" y="4932661"/>
            <a:ext cx="90678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5B9AE-047E-104F-159B-C1519C4FDFE5}"/>
              </a:ext>
            </a:extLst>
          </p:cNvPr>
          <p:cNvSpPr/>
          <p:nvPr/>
        </p:nvSpPr>
        <p:spPr>
          <a:xfrm>
            <a:off x="-120150" y="1918602"/>
            <a:ext cx="1661652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BE340-A6DA-E43D-D13F-2DE2EBEA30E9}"/>
              </a:ext>
            </a:extLst>
          </p:cNvPr>
          <p:cNvSpPr/>
          <p:nvPr/>
        </p:nvSpPr>
        <p:spPr>
          <a:xfrm>
            <a:off x="4847303" y="978121"/>
            <a:ext cx="2163096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67882C-1FDF-2594-7192-58975DA74A91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24276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3247F9-21E2-B499-29F1-56E7C30B4BF7}"/>
              </a:ext>
            </a:extLst>
          </p:cNvPr>
          <p:cNvSpPr/>
          <p:nvPr/>
        </p:nvSpPr>
        <p:spPr>
          <a:xfrm>
            <a:off x="600727" y="1888910"/>
            <a:ext cx="4095988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a) 3.3 cm = ?  mm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b) 80 mm = ?  cm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c) 2.7 m = ?  cm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d) 1.5 km =  ? 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e) 900 m = ?  km</a:t>
            </a: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313B9D-F5BB-49A8-875E-74EEB192AE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368" y="4403775"/>
            <a:ext cx="1786718" cy="1858187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6AB88B8-A142-1845-3DE1-6F78A7FFDD3F}"/>
              </a:ext>
            </a:extLst>
          </p:cNvPr>
          <p:cNvSpPr/>
          <p:nvPr/>
        </p:nvSpPr>
        <p:spPr>
          <a:xfrm>
            <a:off x="6499759" y="3030507"/>
            <a:ext cx="2435087" cy="1380813"/>
          </a:xfrm>
          <a:prstGeom prst="wedgeEllipseCallout">
            <a:avLst>
              <a:gd name="adj1" fmla="val -32972"/>
              <a:gd name="adj2" fmla="val 110827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 the conversion chart to help you.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5AB1F1-A1A1-5C2F-5A20-1024E1E57121}"/>
              </a:ext>
            </a:extLst>
          </p:cNvPr>
          <p:cNvGrpSpPr/>
          <p:nvPr/>
        </p:nvGrpSpPr>
        <p:grpSpPr>
          <a:xfrm>
            <a:off x="3802682" y="138191"/>
            <a:ext cx="5119256" cy="1591919"/>
            <a:chOff x="3802682" y="138191"/>
            <a:chExt cx="5119256" cy="15919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D93717-2027-3201-8D34-8C3DB4E62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0345" y="138191"/>
              <a:ext cx="3421593" cy="159191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FD7479-708D-4881-1A31-72A640CB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2682" y="138191"/>
              <a:ext cx="1655230" cy="1591919"/>
            </a:xfrm>
            <a:prstGeom prst="rect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E092E2-4939-2FF8-28DD-9FED700FD91A}"/>
                </a:ext>
              </a:extLst>
            </p:cNvPr>
            <p:cNvCxnSpPr>
              <a:stCxn id="9" idx="0"/>
              <a:endCxn id="9" idx="2"/>
            </p:cNvCxnSpPr>
            <p:nvPr/>
          </p:nvCxnSpPr>
          <p:spPr>
            <a:xfrm>
              <a:off x="7211142" y="138191"/>
              <a:ext cx="0" cy="1591919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A55DD4A-48F5-C37B-4D5A-E516DC624348}"/>
              </a:ext>
            </a:extLst>
          </p:cNvPr>
          <p:cNvSpPr txBox="1"/>
          <p:nvPr/>
        </p:nvSpPr>
        <p:spPr>
          <a:xfrm>
            <a:off x="2938175" y="1855681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33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FEA6BC-5B01-35C1-817D-14E621B02247}"/>
              </a:ext>
            </a:extLst>
          </p:cNvPr>
          <p:cNvSpPr txBox="1"/>
          <p:nvPr/>
        </p:nvSpPr>
        <p:spPr>
          <a:xfrm>
            <a:off x="2938174" y="2735481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C655C-985B-C943-BE39-0B17847E350B}"/>
              </a:ext>
            </a:extLst>
          </p:cNvPr>
          <p:cNvSpPr txBox="1"/>
          <p:nvPr/>
        </p:nvSpPr>
        <p:spPr>
          <a:xfrm>
            <a:off x="2704583" y="3700565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270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461A9E-5427-0DC7-1B5C-287FD1AD460C}"/>
              </a:ext>
            </a:extLst>
          </p:cNvPr>
          <p:cNvSpPr txBox="1"/>
          <p:nvPr/>
        </p:nvSpPr>
        <p:spPr>
          <a:xfrm>
            <a:off x="3042654" y="4585713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1500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219F76-2FA4-2F34-ACCB-BC43EBC267EF}"/>
              </a:ext>
            </a:extLst>
          </p:cNvPr>
          <p:cNvSpPr txBox="1"/>
          <p:nvPr/>
        </p:nvSpPr>
        <p:spPr>
          <a:xfrm>
            <a:off x="2756823" y="5512220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0.9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19534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998</TotalTime>
  <Words>118</Words>
  <Application>Microsoft Office PowerPoint</Application>
  <PresentationFormat>On-screen Show (4:3)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2026-04-06T13:16:22Z</dcterms:modified>
  <cp:category/>
</cp:coreProperties>
</file>