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305" r:id="rId3"/>
    <p:sldId id="266" r:id="rId4"/>
    <p:sldId id="322" r:id="rId5"/>
    <p:sldId id="259" r:id="rId6"/>
    <p:sldId id="324" r:id="rId7"/>
    <p:sldId id="267" r:id="rId8"/>
    <p:sldId id="323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3434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6597" y="2513102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1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FBD6CE8-499B-6BEE-0934-0EF0A4CBCE22}"/>
              </a:ext>
            </a:extLst>
          </p:cNvPr>
          <p:cNvGraphicFramePr>
            <a:graphicFrameLocks noGrp="1"/>
          </p:cNvGraphicFramePr>
          <p:nvPr/>
        </p:nvGraphicFramePr>
        <p:xfrm>
          <a:off x="1358532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F244593-F5D8-0CCA-A3A2-F4F4CFA9AC8C}"/>
              </a:ext>
            </a:extLst>
          </p:cNvPr>
          <p:cNvSpPr txBox="1"/>
          <p:nvPr/>
        </p:nvSpPr>
        <p:spPr>
          <a:xfrm>
            <a:off x="140768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3EEC50-B3D2-5582-64F2-2A53B4BBEA0A}"/>
              </a:ext>
            </a:extLst>
          </p:cNvPr>
          <p:cNvSpPr txBox="1"/>
          <p:nvPr/>
        </p:nvSpPr>
        <p:spPr>
          <a:xfrm>
            <a:off x="437632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54A086-75A2-4245-9DE3-91C9EBD3C695}"/>
              </a:ext>
            </a:extLst>
          </p:cNvPr>
          <p:cNvSpPr txBox="1"/>
          <p:nvPr/>
        </p:nvSpPr>
        <p:spPr>
          <a:xfrm>
            <a:off x="214984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CEA6CA-C626-5DF6-9C9B-69454288C727}"/>
              </a:ext>
            </a:extLst>
          </p:cNvPr>
          <p:cNvSpPr txBox="1"/>
          <p:nvPr/>
        </p:nvSpPr>
        <p:spPr>
          <a:xfrm>
            <a:off x="363416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137A4F-F20C-73CC-6301-FA1950C21709}"/>
              </a:ext>
            </a:extLst>
          </p:cNvPr>
          <p:cNvSpPr txBox="1"/>
          <p:nvPr/>
        </p:nvSpPr>
        <p:spPr>
          <a:xfrm>
            <a:off x="289200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F58ED0-6535-2C76-0A78-D8EAB101E4E4}"/>
              </a:ext>
            </a:extLst>
          </p:cNvPr>
          <p:cNvSpPr txBox="1"/>
          <p:nvPr/>
        </p:nvSpPr>
        <p:spPr>
          <a:xfrm>
            <a:off x="511848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1B8717-AD90-6168-09BC-296202136123}"/>
              </a:ext>
            </a:extLst>
          </p:cNvPr>
          <p:cNvSpPr txBox="1"/>
          <p:nvPr/>
        </p:nvSpPr>
        <p:spPr>
          <a:xfrm>
            <a:off x="586063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935E1F-2C8F-1074-0828-806706DC4D02}"/>
              </a:ext>
            </a:extLst>
          </p:cNvPr>
          <p:cNvSpPr txBox="1"/>
          <p:nvPr/>
        </p:nvSpPr>
        <p:spPr>
          <a:xfrm>
            <a:off x="660279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70EA9D-DD2B-EA92-F506-226AE2F85EB4}"/>
              </a:ext>
            </a:extLst>
          </p:cNvPr>
          <p:cNvSpPr txBox="1"/>
          <p:nvPr/>
        </p:nvSpPr>
        <p:spPr>
          <a:xfrm>
            <a:off x="734495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3EC1F9-C7AE-A0C1-A670-682B776BB758}"/>
              </a:ext>
            </a:extLst>
          </p:cNvPr>
          <p:cNvSpPr txBox="1"/>
          <p:nvPr/>
        </p:nvSpPr>
        <p:spPr>
          <a:xfrm>
            <a:off x="8057313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5A7EE9-6E0D-87C3-2B85-77A577C88551}"/>
              </a:ext>
            </a:extLst>
          </p:cNvPr>
          <p:cNvGrpSpPr/>
          <p:nvPr/>
        </p:nvGrpSpPr>
        <p:grpSpPr>
          <a:xfrm flipH="1">
            <a:off x="1675360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AF1B36E2-DEB0-4593-A949-8D640CF5D04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B337109-80D2-3A0D-1840-66474DAB0C2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6E0E28-0BB8-D068-BFDF-6A8B03E554BD}"/>
              </a:ext>
            </a:extLst>
          </p:cNvPr>
          <p:cNvGrpSpPr/>
          <p:nvPr/>
        </p:nvGrpSpPr>
        <p:grpSpPr>
          <a:xfrm flipH="1">
            <a:off x="2433524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A4AE422F-8A54-4D0A-61D9-7FBE01661C4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88AF8B-DC8A-653D-6420-6585966620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3A7EC25-D92D-1073-FF0E-0D630B742881}"/>
              </a:ext>
            </a:extLst>
          </p:cNvPr>
          <p:cNvGrpSpPr/>
          <p:nvPr/>
        </p:nvGrpSpPr>
        <p:grpSpPr>
          <a:xfrm flipH="1">
            <a:off x="3191688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08683326-0B19-7808-A13B-BD50B28508B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A0C4466-BE59-A0BF-48D5-9EB91BBC73F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135FA2-FF16-3DF8-4745-6EC88EE8DB68}"/>
              </a:ext>
            </a:extLst>
          </p:cNvPr>
          <p:cNvGrpSpPr/>
          <p:nvPr/>
        </p:nvGrpSpPr>
        <p:grpSpPr>
          <a:xfrm flipH="1">
            <a:off x="5466180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8445943B-FE2B-96D3-F54E-0386BC3F35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35B1E6A-B22A-DB26-C724-F4A0990E753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ECFB8B1-12B9-659A-4431-1DDE556BD56E}"/>
              </a:ext>
            </a:extLst>
          </p:cNvPr>
          <p:cNvGrpSpPr/>
          <p:nvPr/>
        </p:nvGrpSpPr>
        <p:grpSpPr>
          <a:xfrm flipH="1">
            <a:off x="3949852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6FDD0690-892D-B9BD-414B-C62CAD617B0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6AB9234-9973-277E-96DA-A4C22267F48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FE72E-5428-9030-84BB-C275C5FB8082}"/>
              </a:ext>
            </a:extLst>
          </p:cNvPr>
          <p:cNvGrpSpPr/>
          <p:nvPr/>
        </p:nvGrpSpPr>
        <p:grpSpPr>
          <a:xfrm flipH="1">
            <a:off x="4708016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329951CD-54E4-6A35-DBA3-2D06F4054CB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FDED06-4754-E921-50AD-69AF085E7E2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D9A3F62-2AED-89F5-CCE7-77C9D553AB11}"/>
              </a:ext>
            </a:extLst>
          </p:cNvPr>
          <p:cNvGrpSpPr/>
          <p:nvPr/>
        </p:nvGrpSpPr>
        <p:grpSpPr>
          <a:xfrm flipH="1">
            <a:off x="6224344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DA4C46DC-A7DD-6A71-2057-54F8115247E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AA83FA9-8D94-7FB2-B289-04ACD555D07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4A5073-79F0-A033-A4C6-FB8E69925F0C}"/>
              </a:ext>
            </a:extLst>
          </p:cNvPr>
          <p:cNvGrpSpPr/>
          <p:nvPr/>
        </p:nvGrpSpPr>
        <p:grpSpPr>
          <a:xfrm flipH="1">
            <a:off x="6982508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842227CE-6963-3108-6EA6-772DE66CEB5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DFBFD44-9368-7788-5F30-CD1682CBAD5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8E6D12-AAAA-B63A-9EF3-51B1B9E54EB6}"/>
              </a:ext>
            </a:extLst>
          </p:cNvPr>
          <p:cNvGrpSpPr/>
          <p:nvPr/>
        </p:nvGrpSpPr>
        <p:grpSpPr>
          <a:xfrm flipH="1">
            <a:off x="7740670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7591DE7F-9D4C-2FE5-4BE2-3B9045C9371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931B8CF-AB13-E232-2992-CCD5974C9D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C403D3FE-E89D-7A4D-AD26-F216FF2C5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1" y="2826086"/>
            <a:ext cx="909901" cy="712276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A89AD9EB-1E9E-8054-898B-2928376EAD0C}"/>
              </a:ext>
            </a:extLst>
          </p:cNvPr>
          <p:cNvGrpSpPr/>
          <p:nvPr/>
        </p:nvGrpSpPr>
        <p:grpSpPr>
          <a:xfrm flipH="1">
            <a:off x="896864" y="1811180"/>
            <a:ext cx="829559" cy="1029273"/>
            <a:chOff x="2870600" y="17176"/>
            <a:chExt cx="829559" cy="1029273"/>
          </a:xfrm>
        </p:grpSpPr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98BA9016-4F30-99BD-1D85-6B5821B0E12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1A89B3-5683-ABA2-4FF4-1C025AD8444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73741D9-7F25-FA85-A2BB-BF0EC14C629E}"/>
              </a:ext>
            </a:extLst>
          </p:cNvPr>
          <p:cNvSpPr txBox="1"/>
          <p:nvPr/>
        </p:nvSpPr>
        <p:spPr>
          <a:xfrm>
            <a:off x="742600" y="2891588"/>
            <a:ext cx="520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892AE3-3E1D-8BFA-6131-864BB6712752}"/>
              </a:ext>
            </a:extLst>
          </p:cNvPr>
          <p:cNvSpPr txBox="1"/>
          <p:nvPr/>
        </p:nvSpPr>
        <p:spPr>
          <a:xfrm>
            <a:off x="696539" y="2909736"/>
            <a:ext cx="520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240D8-E0AA-AE9D-3F33-D7DBF3DE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7D90C59-4E0A-A445-7052-3FB18DE6E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55F390D-BB3A-C085-0B11-CE2FF28F5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42CAC3-24BB-8F53-7A85-BAEEE46B8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43232" y="223582"/>
            <a:ext cx="2292490" cy="51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C77C015-AFE7-372C-FCF6-B7028013BD8E}"/>
              </a:ext>
            </a:extLst>
          </p:cNvPr>
          <p:cNvGrpSpPr/>
          <p:nvPr/>
        </p:nvGrpSpPr>
        <p:grpSpPr>
          <a:xfrm>
            <a:off x="1615859" y="4330983"/>
            <a:ext cx="5252004" cy="970551"/>
            <a:chOff x="1143003" y="4347522"/>
            <a:chExt cx="5252004" cy="9705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67AE20-B1B4-A4E5-B7F0-72B4CDD84238}"/>
                </a:ext>
              </a:extLst>
            </p:cNvPr>
            <p:cNvSpPr/>
            <p:nvPr/>
          </p:nvSpPr>
          <p:spPr>
            <a:xfrm>
              <a:off x="1143003" y="437701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077C7E-8514-FE81-7F48-5EB2A6B5071F}"/>
                </a:ext>
              </a:extLst>
            </p:cNvPr>
            <p:cNvSpPr/>
            <p:nvPr/>
          </p:nvSpPr>
          <p:spPr>
            <a:xfrm>
              <a:off x="3441550" y="4394743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3776F8-3CAB-3C1A-BA8A-737D93CF0B33}"/>
                </a:ext>
              </a:extLst>
            </p:cNvPr>
            <p:cNvSpPr/>
            <p:nvPr/>
          </p:nvSpPr>
          <p:spPr>
            <a:xfrm>
              <a:off x="2227235" y="43475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CB139-57FD-812B-7F96-D2729CB107C7}"/>
                </a:ext>
              </a:extLst>
            </p:cNvPr>
            <p:cNvSpPr/>
            <p:nvPr/>
          </p:nvSpPr>
          <p:spPr>
            <a:xfrm>
              <a:off x="4644865" y="43475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48D02-EE1C-23E6-558D-BDCD64E2A19E}"/>
              </a:ext>
            </a:extLst>
          </p:cNvPr>
          <p:cNvSpPr/>
          <p:nvPr/>
        </p:nvSpPr>
        <p:spPr>
          <a:xfrm>
            <a:off x="6332036" y="433098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0B1AE1-C0A2-AB97-746C-F6F1C79F655A}"/>
              </a:ext>
            </a:extLst>
          </p:cNvPr>
          <p:cNvSpPr/>
          <p:nvPr/>
        </p:nvSpPr>
        <p:spPr>
          <a:xfrm>
            <a:off x="2487499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D7DA5F-6A97-8AA7-375E-D271C9F52D58}"/>
              </a:ext>
            </a:extLst>
          </p:cNvPr>
          <p:cNvSpPr/>
          <p:nvPr/>
        </p:nvSpPr>
        <p:spPr>
          <a:xfrm>
            <a:off x="3468866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6BABD2-DA29-87CF-E306-F2692A679CCC}"/>
              </a:ext>
            </a:extLst>
          </p:cNvPr>
          <p:cNvSpPr/>
          <p:nvPr/>
        </p:nvSpPr>
        <p:spPr>
          <a:xfrm>
            <a:off x="4450233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E3CB58-83AE-F838-3B68-0F5BE074CBB9}"/>
              </a:ext>
            </a:extLst>
          </p:cNvPr>
          <p:cNvSpPr/>
          <p:nvPr/>
        </p:nvSpPr>
        <p:spPr>
          <a:xfrm>
            <a:off x="5431600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9698FE-E9A4-0ED8-25C9-DAE044C26C72}"/>
              </a:ext>
            </a:extLst>
          </p:cNvPr>
          <p:cNvSpPr/>
          <p:nvPr/>
        </p:nvSpPr>
        <p:spPr>
          <a:xfrm>
            <a:off x="6412966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D6E099-9B6C-4E1B-9BF5-7B5AE59AF56D}"/>
              </a:ext>
            </a:extLst>
          </p:cNvPr>
          <p:cNvSpPr/>
          <p:nvPr/>
        </p:nvSpPr>
        <p:spPr>
          <a:xfrm>
            <a:off x="2487499" y="2952575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084F9FE-C04E-882F-4B7E-8D54A90D960F}"/>
              </a:ext>
            </a:extLst>
          </p:cNvPr>
          <p:cNvSpPr/>
          <p:nvPr/>
        </p:nvSpPr>
        <p:spPr>
          <a:xfrm>
            <a:off x="3463366" y="2952575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A77353-B856-F440-9C26-E882E354D91B}"/>
              </a:ext>
            </a:extLst>
          </p:cNvPr>
          <p:cNvSpPr/>
          <p:nvPr/>
        </p:nvSpPr>
        <p:spPr>
          <a:xfrm>
            <a:off x="4439233" y="2952575"/>
            <a:ext cx="678488" cy="680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240D8-E0AA-AE9D-3F33-D7DBF3DE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7D90C59-4E0A-A445-7052-3FB18DE6E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55F390D-BB3A-C085-0B11-CE2FF28F5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42CAC3-24BB-8F53-7A85-BAEEE46B8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43232" y="223582"/>
            <a:ext cx="2292490" cy="51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C77C015-AFE7-372C-FCF6-B7028013BD8E}"/>
              </a:ext>
            </a:extLst>
          </p:cNvPr>
          <p:cNvGrpSpPr/>
          <p:nvPr/>
        </p:nvGrpSpPr>
        <p:grpSpPr>
          <a:xfrm>
            <a:off x="1615859" y="4330983"/>
            <a:ext cx="5252004" cy="970551"/>
            <a:chOff x="1143003" y="4347522"/>
            <a:chExt cx="5252004" cy="9705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67AE20-B1B4-A4E5-B7F0-72B4CDD84238}"/>
                </a:ext>
              </a:extLst>
            </p:cNvPr>
            <p:cNvSpPr/>
            <p:nvPr/>
          </p:nvSpPr>
          <p:spPr>
            <a:xfrm>
              <a:off x="1143003" y="437701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077C7E-8514-FE81-7F48-5EB2A6B5071F}"/>
                </a:ext>
              </a:extLst>
            </p:cNvPr>
            <p:cNvSpPr/>
            <p:nvPr/>
          </p:nvSpPr>
          <p:spPr>
            <a:xfrm>
              <a:off x="3441550" y="4394743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3776F8-3CAB-3C1A-BA8A-737D93CF0B33}"/>
                </a:ext>
              </a:extLst>
            </p:cNvPr>
            <p:cNvSpPr/>
            <p:nvPr/>
          </p:nvSpPr>
          <p:spPr>
            <a:xfrm>
              <a:off x="2227235" y="43475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CB139-57FD-812B-7F96-D2729CB107C7}"/>
                </a:ext>
              </a:extLst>
            </p:cNvPr>
            <p:cNvSpPr/>
            <p:nvPr/>
          </p:nvSpPr>
          <p:spPr>
            <a:xfrm>
              <a:off x="4644865" y="43475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48D02-EE1C-23E6-558D-BDCD64E2A19E}"/>
              </a:ext>
            </a:extLst>
          </p:cNvPr>
          <p:cNvSpPr/>
          <p:nvPr/>
        </p:nvSpPr>
        <p:spPr>
          <a:xfrm>
            <a:off x="6332036" y="433098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0B1AE1-C0A2-AB97-746C-F6F1C79F655A}"/>
              </a:ext>
            </a:extLst>
          </p:cNvPr>
          <p:cNvSpPr/>
          <p:nvPr/>
        </p:nvSpPr>
        <p:spPr>
          <a:xfrm>
            <a:off x="2487499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D7DA5F-6A97-8AA7-375E-D271C9F52D58}"/>
              </a:ext>
            </a:extLst>
          </p:cNvPr>
          <p:cNvSpPr/>
          <p:nvPr/>
        </p:nvSpPr>
        <p:spPr>
          <a:xfrm>
            <a:off x="3468866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6BABD2-DA29-87CF-E306-F2692A679CCC}"/>
              </a:ext>
            </a:extLst>
          </p:cNvPr>
          <p:cNvSpPr/>
          <p:nvPr/>
        </p:nvSpPr>
        <p:spPr>
          <a:xfrm>
            <a:off x="4450233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E3CB58-83AE-F838-3B68-0F5BE074CBB9}"/>
              </a:ext>
            </a:extLst>
          </p:cNvPr>
          <p:cNvSpPr/>
          <p:nvPr/>
        </p:nvSpPr>
        <p:spPr>
          <a:xfrm>
            <a:off x="5431600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9698FE-E9A4-0ED8-25C9-DAE044C26C72}"/>
              </a:ext>
            </a:extLst>
          </p:cNvPr>
          <p:cNvSpPr/>
          <p:nvPr/>
        </p:nvSpPr>
        <p:spPr>
          <a:xfrm>
            <a:off x="6412966" y="1964873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D6E099-9B6C-4E1B-9BF5-7B5AE59AF56D}"/>
              </a:ext>
            </a:extLst>
          </p:cNvPr>
          <p:cNvSpPr/>
          <p:nvPr/>
        </p:nvSpPr>
        <p:spPr>
          <a:xfrm>
            <a:off x="2487499" y="2952575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084F9FE-C04E-882F-4B7E-8D54A90D960F}"/>
              </a:ext>
            </a:extLst>
          </p:cNvPr>
          <p:cNvSpPr/>
          <p:nvPr/>
        </p:nvSpPr>
        <p:spPr>
          <a:xfrm>
            <a:off x="3463366" y="2952575"/>
            <a:ext cx="678488" cy="680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D00734-5B21-5F83-D70F-C777D28CEB20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B209CD-B87E-1F3B-8FAA-5FC823947313}"/>
              </a:ext>
            </a:extLst>
          </p:cNvPr>
          <p:cNvSpPr/>
          <p:nvPr/>
        </p:nvSpPr>
        <p:spPr>
          <a:xfrm>
            <a:off x="2395546" y="479704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A5AA3B-5CDB-5FF2-7E6D-E6E674AAE56A}"/>
              </a:ext>
            </a:extLst>
          </p:cNvPr>
          <p:cNvSpPr/>
          <p:nvPr/>
        </p:nvSpPr>
        <p:spPr>
          <a:xfrm>
            <a:off x="3835906" y="4830351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8C7321-DBB6-5E93-0BA0-4A0218527DF5}"/>
              </a:ext>
            </a:extLst>
          </p:cNvPr>
          <p:cNvGrpSpPr/>
          <p:nvPr/>
        </p:nvGrpSpPr>
        <p:grpSpPr>
          <a:xfrm>
            <a:off x="2395546" y="1581177"/>
            <a:ext cx="2516652" cy="2736080"/>
            <a:chOff x="2157181" y="1581177"/>
            <a:chExt cx="2516652" cy="27360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4AB529-19F7-A1C3-FC99-02AEAB50D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1919078"/>
              <a:ext cx="843755" cy="84375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DCCAFC4-85C8-D625-808E-BD6935989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946" y="1581177"/>
              <a:ext cx="1824054" cy="27360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8B9AF8-915A-F354-B5D8-8F0E5864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7181" y="1581177"/>
              <a:ext cx="1824054" cy="273608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253888-3386-F571-BDC8-7DB0C6176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2307684"/>
              <a:ext cx="843755" cy="84375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4003170-8104-F44B-67A2-FADAEA027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2696290"/>
              <a:ext cx="843755" cy="84375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DE7FD66-8AA2-DF46-4D3E-F899CC210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3084896"/>
              <a:ext cx="843755" cy="84375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A53FF0F-92DA-CE39-A4DA-AC07D332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3473502"/>
              <a:ext cx="843755" cy="84375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A829D5B-E141-973A-4626-841E7576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23" y="3465572"/>
            <a:ext cx="843755" cy="84375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E16EC61-5436-E452-4143-BC9521721D55}"/>
              </a:ext>
            </a:extLst>
          </p:cNvPr>
          <p:cNvSpPr/>
          <p:nvPr/>
        </p:nvSpPr>
        <p:spPr>
          <a:xfrm>
            <a:off x="6062586" y="4787176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9" name="Picture 38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94E0932-6E2E-10A1-CE35-567034804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4CBE70-5BCB-B4CC-53BB-0243FCEEA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23" y="3051624"/>
            <a:ext cx="843755" cy="8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D00734-5B21-5F83-D70F-C777D28CEB20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B209CD-B87E-1F3B-8FAA-5FC823947313}"/>
              </a:ext>
            </a:extLst>
          </p:cNvPr>
          <p:cNvSpPr/>
          <p:nvPr/>
        </p:nvSpPr>
        <p:spPr>
          <a:xfrm>
            <a:off x="2395546" y="479704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A5AA3B-5CDB-5FF2-7E6D-E6E674AAE56A}"/>
              </a:ext>
            </a:extLst>
          </p:cNvPr>
          <p:cNvSpPr/>
          <p:nvPr/>
        </p:nvSpPr>
        <p:spPr>
          <a:xfrm>
            <a:off x="3835906" y="4830351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4AB529-19F7-A1C3-FC99-02AEAB50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3" y="1919078"/>
            <a:ext cx="843755" cy="8437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CCAFC4-85C8-D625-808E-BD6935989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311" y="1581177"/>
            <a:ext cx="1824054" cy="2736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8B9AF8-915A-F354-B5D8-8F0E5864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546" y="1581177"/>
            <a:ext cx="1824054" cy="2736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253888-3386-F571-BDC8-7DB0C6176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3" y="2307684"/>
            <a:ext cx="843755" cy="8437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003170-8104-F44B-67A2-FADAEA02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3" y="2696290"/>
            <a:ext cx="843755" cy="84375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E16EC61-5436-E452-4143-BC9521721D55}"/>
              </a:ext>
            </a:extLst>
          </p:cNvPr>
          <p:cNvSpPr/>
          <p:nvPr/>
        </p:nvSpPr>
        <p:spPr>
          <a:xfrm>
            <a:off x="6062586" y="4787176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9" name="Picture 38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94E0932-6E2E-10A1-CE35-567034804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0FC6F5-97C2-81BB-801F-2F3E5821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4" t="24711" r="27908"/>
          <a:stretch>
            <a:fillRect/>
          </a:stretch>
        </p:blipFill>
        <p:spPr>
          <a:xfrm>
            <a:off x="4245733" y="3365426"/>
            <a:ext cx="422787" cy="635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44EF7-324A-8A58-D99A-47AD92D0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4" t="24711" r="27908"/>
          <a:stretch>
            <a:fillRect/>
          </a:stretch>
        </p:blipFill>
        <p:spPr>
          <a:xfrm>
            <a:off x="4256423" y="3830682"/>
            <a:ext cx="422787" cy="635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326B5-C943-A72B-324F-665DE47A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81" y="1581177"/>
            <a:ext cx="1824054" cy="2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C9A43-8CE4-CFC8-A8BF-90CE2ECBBEBC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34A9D5DB-58A6-E174-C760-07AF9832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826917-7D3F-14D4-B6FF-8917913660C7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0495C-25D9-81FA-CD4E-3F8C7EEAC301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1311E-30E8-FE30-97F1-F497CB75D8FD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E2F06-CA17-5EBC-F4F4-EBB8F2EEAEB6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30E62-D73C-B992-E12F-2A10172217E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46A268-D693-3B27-599C-E9701F84AC94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C36918-8C3F-9E66-FFD8-B9A66AB7B6D7}"/>
                </a:ext>
              </a:extLst>
            </p:cNvPr>
            <p:cNvSpPr txBox="1"/>
            <p:nvPr/>
          </p:nvSpPr>
          <p:spPr>
            <a:xfrm>
              <a:off x="500412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515D6-B7A8-1A65-709A-56395A8A1DB2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F46D28-A5D7-949C-AD44-E49E053C074E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3AEBBB-A2E9-F221-83F9-66CCA5D9B340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A1448-5C9C-A16C-C983-1B8E2369EBD8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70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81060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>
            <a:off x="4129787" y="1954725"/>
            <a:ext cx="884425" cy="1580032"/>
          </a:xfrm>
          <a:prstGeom prst="circularArrow">
            <a:avLst>
              <a:gd name="adj1" fmla="val 7420"/>
              <a:gd name="adj2" fmla="val 1459918"/>
              <a:gd name="adj3" fmla="val 19903716"/>
              <a:gd name="adj4" fmla="val 10800000"/>
              <a:gd name="adj5" fmla="val 118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BEA6-9DE8-7B60-0DA5-547418D8852C}"/>
              </a:ext>
            </a:extLst>
          </p:cNvPr>
          <p:cNvSpPr txBox="1"/>
          <p:nvPr/>
        </p:nvSpPr>
        <p:spPr>
          <a:xfrm>
            <a:off x="4584291" y="2892562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F2BDFAF9-D14B-F508-335F-1AEECDF4C77C}"/>
              </a:ext>
            </a:extLst>
          </p:cNvPr>
          <p:cNvSpPr/>
          <p:nvPr/>
        </p:nvSpPr>
        <p:spPr>
          <a:xfrm>
            <a:off x="4854672" y="1915673"/>
            <a:ext cx="884425" cy="1580032"/>
          </a:xfrm>
          <a:prstGeom prst="circularArrow">
            <a:avLst>
              <a:gd name="adj1" fmla="val 7420"/>
              <a:gd name="adj2" fmla="val 1459918"/>
              <a:gd name="adj3" fmla="val 19903716"/>
              <a:gd name="adj4" fmla="val 10800000"/>
              <a:gd name="adj5" fmla="val 118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3AE85-F057-9C80-27C5-1ED3DF857324}"/>
              </a:ext>
            </a:extLst>
          </p:cNvPr>
          <p:cNvSpPr txBox="1"/>
          <p:nvPr/>
        </p:nvSpPr>
        <p:spPr>
          <a:xfrm>
            <a:off x="5292945" y="2892786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42447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81060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899527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C9A43-8CE4-CFC8-A8BF-90CE2ECBBEBC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34A9D5DB-58A6-E174-C760-07AF9832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826917-7D3F-14D4-B6FF-8917913660C7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0495C-25D9-81FA-CD4E-3F8C7EEAC301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1311E-30E8-FE30-97F1-F497CB75D8FD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E2F06-CA17-5EBC-F4F4-EBB8F2EEAEB6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30E62-D73C-B992-E12F-2A10172217E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46A268-D693-3B27-599C-E9701F84AC94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C36918-8C3F-9E66-FFD8-B9A66AB7B6D7}"/>
                </a:ext>
              </a:extLst>
            </p:cNvPr>
            <p:cNvSpPr txBox="1"/>
            <p:nvPr/>
          </p:nvSpPr>
          <p:spPr>
            <a:xfrm>
              <a:off x="500412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515D6-B7A8-1A65-709A-56395A8A1DB2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F46D28-A5D7-949C-AD44-E49E053C074E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3AEBBB-A2E9-F221-83F9-66CCA5D9B340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A1448-5C9C-A16C-C983-1B8E2369EBD8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70</a:t>
              </a:r>
            </a:p>
          </p:txBody>
        </p:sp>
      </p:grp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4805511" y="1927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5AEA1-7E57-462E-0CF7-92DCAA4E4B94}"/>
              </a:ext>
            </a:extLst>
          </p:cNvPr>
          <p:cNvSpPr txBox="1"/>
          <p:nvPr/>
        </p:nvSpPr>
        <p:spPr>
          <a:xfrm>
            <a:off x="4540043" y="2877700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30646C74-F35B-8886-2C6B-CCDE223BBE28}"/>
              </a:ext>
            </a:extLst>
          </p:cNvPr>
          <p:cNvSpPr/>
          <p:nvPr/>
        </p:nvSpPr>
        <p:spPr>
          <a:xfrm flipH="1">
            <a:off x="4100537" y="1893965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859B07-1A2E-C28B-E585-65B893B28692}"/>
              </a:ext>
            </a:extLst>
          </p:cNvPr>
          <p:cNvSpPr txBox="1"/>
          <p:nvPr/>
        </p:nvSpPr>
        <p:spPr>
          <a:xfrm>
            <a:off x="3844898" y="2897183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3037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800711" y="452819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692853" y="15254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26 + 1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309419" y="1533534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692853" y="249506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37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692853" y="344211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18 - 1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692852" y="545152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90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692851" y="448841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84 - 2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09419" y="245738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309419" y="3427306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309419" y="4465880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309419" y="5477172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92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668</TotalTime>
  <Words>188</Words>
  <Application>Microsoft Office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40</cp:revision>
  <dcterms:created xsi:type="dcterms:W3CDTF">2013-01-27T09:14:16Z</dcterms:created>
  <dcterms:modified xsi:type="dcterms:W3CDTF">2026-04-05T15:54:05Z</dcterms:modified>
  <cp:category/>
</cp:coreProperties>
</file>