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28" r:id="rId3"/>
    <p:sldId id="329" r:id="rId4"/>
    <p:sldId id="271" r:id="rId5"/>
    <p:sldId id="266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3434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6597" y="2513102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1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4E2DE3-EE60-31F8-3ACF-20E0734D8094}"/>
              </a:ext>
            </a:extLst>
          </p:cNvPr>
          <p:cNvGraphicFramePr>
            <a:graphicFrameLocks noGrp="1"/>
          </p:cNvGraphicFramePr>
          <p:nvPr/>
        </p:nvGraphicFramePr>
        <p:xfrm>
          <a:off x="1536724" y="2210611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8CC5D9-3F5F-1F38-16E3-ED028B094557}"/>
              </a:ext>
            </a:extLst>
          </p:cNvPr>
          <p:cNvSpPr txBox="1"/>
          <p:nvPr/>
        </p:nvSpPr>
        <p:spPr>
          <a:xfrm>
            <a:off x="1175989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6BA6D-2B1C-EAD7-C4DD-9D834BE8CD42}"/>
                  </a:ext>
                </a:extLst>
              </p:cNvPr>
              <p:cNvSpPr txBox="1"/>
              <p:nvPr/>
            </p:nvSpPr>
            <p:spPr>
              <a:xfrm>
                <a:off x="1105200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6BA6D-2B1C-EAD7-C4DD-9D834BE8C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00" y="2780216"/>
                <a:ext cx="864386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E37327C-060F-0971-2D39-FA57B2EC0C99}"/>
              </a:ext>
            </a:extLst>
          </p:cNvPr>
          <p:cNvSpPr txBox="1"/>
          <p:nvPr/>
        </p:nvSpPr>
        <p:spPr>
          <a:xfrm>
            <a:off x="1787187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56B37-8AB7-261E-DF67-02FFF36462B5}"/>
                  </a:ext>
                </a:extLst>
              </p:cNvPr>
              <p:cNvSpPr txBox="1"/>
              <p:nvPr/>
            </p:nvSpPr>
            <p:spPr>
              <a:xfrm>
                <a:off x="1711344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56B37-8AB7-261E-DF67-02FFF364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344" y="3048862"/>
                <a:ext cx="86438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2D8FF11-5AE8-E2B6-7438-B314A6837A70}"/>
              </a:ext>
            </a:extLst>
          </p:cNvPr>
          <p:cNvSpPr txBox="1"/>
          <p:nvPr/>
        </p:nvSpPr>
        <p:spPr>
          <a:xfrm>
            <a:off x="2398385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4CCE44-4982-0A0F-15DF-0C7E45010515}"/>
                  </a:ext>
                </a:extLst>
              </p:cNvPr>
              <p:cNvSpPr txBox="1"/>
              <p:nvPr/>
            </p:nvSpPr>
            <p:spPr>
              <a:xfrm>
                <a:off x="2317488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4CCE44-4982-0A0F-15DF-0C7E45010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88" y="2780216"/>
                <a:ext cx="86438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1F487C2-7F7C-55C1-894B-4318DBF82DE6}"/>
              </a:ext>
            </a:extLst>
          </p:cNvPr>
          <p:cNvSpPr txBox="1"/>
          <p:nvPr/>
        </p:nvSpPr>
        <p:spPr>
          <a:xfrm>
            <a:off x="3009583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1647F8-67D1-EADA-A038-03AB1273003A}"/>
                  </a:ext>
                </a:extLst>
              </p:cNvPr>
              <p:cNvSpPr txBox="1"/>
              <p:nvPr/>
            </p:nvSpPr>
            <p:spPr>
              <a:xfrm>
                <a:off x="2923632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1647F8-67D1-EADA-A038-03AB12730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632" y="3048862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AC2CA47-8116-34FD-17E6-F31D8D1D5387}"/>
              </a:ext>
            </a:extLst>
          </p:cNvPr>
          <p:cNvSpPr txBox="1"/>
          <p:nvPr/>
        </p:nvSpPr>
        <p:spPr>
          <a:xfrm>
            <a:off x="3620781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C2AEA6-AD3C-3180-68D6-3FBBE385F905}"/>
                  </a:ext>
                </a:extLst>
              </p:cNvPr>
              <p:cNvSpPr txBox="1"/>
              <p:nvPr/>
            </p:nvSpPr>
            <p:spPr>
              <a:xfrm>
                <a:off x="3529776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C2AEA6-AD3C-3180-68D6-3FBBE385F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776" y="2780216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E32CAAE-6216-3C09-209C-B701A2E7E7A2}"/>
              </a:ext>
            </a:extLst>
          </p:cNvPr>
          <p:cNvSpPr txBox="1"/>
          <p:nvPr/>
        </p:nvSpPr>
        <p:spPr>
          <a:xfrm>
            <a:off x="4231979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065A13-2873-57DB-9AB3-B8B4E5CF937B}"/>
                  </a:ext>
                </a:extLst>
              </p:cNvPr>
              <p:cNvSpPr txBox="1"/>
              <p:nvPr/>
            </p:nvSpPr>
            <p:spPr>
              <a:xfrm>
                <a:off x="4135920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065A13-2873-57DB-9AB3-B8B4E5CF9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920" y="3048862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DE91DE-40CA-3ED7-8BD0-CBB186BA591A}"/>
              </a:ext>
            </a:extLst>
          </p:cNvPr>
          <p:cNvSpPr txBox="1"/>
          <p:nvPr/>
        </p:nvSpPr>
        <p:spPr>
          <a:xfrm>
            <a:off x="4843177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177D4D-D0E7-7200-5E01-060DC217E34F}"/>
                  </a:ext>
                </a:extLst>
              </p:cNvPr>
              <p:cNvSpPr txBox="1"/>
              <p:nvPr/>
            </p:nvSpPr>
            <p:spPr>
              <a:xfrm>
                <a:off x="4742064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177D4D-D0E7-7200-5E01-060DC217E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64" y="2780216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4A15126-1052-774A-7264-2F4A071A3CCD}"/>
              </a:ext>
            </a:extLst>
          </p:cNvPr>
          <p:cNvSpPr txBox="1"/>
          <p:nvPr/>
        </p:nvSpPr>
        <p:spPr>
          <a:xfrm>
            <a:off x="5454375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092FF-00F4-3C34-E5A2-3F4849878D87}"/>
                  </a:ext>
                </a:extLst>
              </p:cNvPr>
              <p:cNvSpPr txBox="1"/>
              <p:nvPr/>
            </p:nvSpPr>
            <p:spPr>
              <a:xfrm>
                <a:off x="5348208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092FF-00F4-3C34-E5A2-3F4849878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208" y="3048862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08CD183-2A71-52E5-1D88-D248951F2161}"/>
              </a:ext>
            </a:extLst>
          </p:cNvPr>
          <p:cNvSpPr txBox="1"/>
          <p:nvPr/>
        </p:nvSpPr>
        <p:spPr>
          <a:xfrm>
            <a:off x="6065573" y="1740977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D13823-89E7-E58D-C973-BC11FEB8A938}"/>
                  </a:ext>
                </a:extLst>
              </p:cNvPr>
              <p:cNvSpPr txBox="1"/>
              <p:nvPr/>
            </p:nvSpPr>
            <p:spPr>
              <a:xfrm>
                <a:off x="5954352" y="2780216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D13823-89E7-E58D-C973-BC11FEB8A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52" y="2780216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3074FDF-949A-83DF-CDCD-FBF1436FB5FF}"/>
              </a:ext>
            </a:extLst>
          </p:cNvPr>
          <p:cNvSpPr txBox="1"/>
          <p:nvPr/>
        </p:nvSpPr>
        <p:spPr>
          <a:xfrm>
            <a:off x="6676768" y="1741428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5F0076-8902-ADB7-47F2-B08762479213}"/>
                  </a:ext>
                </a:extLst>
              </p:cNvPr>
              <p:cNvSpPr txBox="1"/>
              <p:nvPr/>
            </p:nvSpPr>
            <p:spPr>
              <a:xfrm>
                <a:off x="6560496" y="304886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5F0076-8902-ADB7-47F2-B08762479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496" y="3048862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27CB9BC-4515-7BE1-8672-91D79ACAFA0C}"/>
              </a:ext>
            </a:extLst>
          </p:cNvPr>
          <p:cNvSpPr txBox="1"/>
          <p:nvPr/>
        </p:nvSpPr>
        <p:spPr>
          <a:xfrm>
            <a:off x="7248637" y="1741428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86395-5515-D2D6-EEA8-B061DEE068B5}"/>
                  </a:ext>
                </a:extLst>
              </p:cNvPr>
              <p:cNvSpPr txBox="1"/>
              <p:nvPr/>
            </p:nvSpPr>
            <p:spPr>
              <a:xfrm>
                <a:off x="7166641" y="2780216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86395-5515-D2D6-EEA8-B061DEE06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641" y="2780216"/>
                <a:ext cx="973061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FBC8DC22-0BD2-552B-AC74-49EE60BDFCF7}"/>
              </a:ext>
            </a:extLst>
          </p:cNvPr>
          <p:cNvSpPr/>
          <p:nvPr/>
        </p:nvSpPr>
        <p:spPr>
          <a:xfrm>
            <a:off x="834003" y="4104558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3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D03444F-26CD-7712-5BCC-6AD932C315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85F2B-9526-5E8E-D93F-A39A5602AFE3}"/>
              </a:ext>
            </a:extLst>
          </p:cNvPr>
          <p:cNvSpPr txBox="1"/>
          <p:nvPr/>
        </p:nvSpPr>
        <p:spPr>
          <a:xfrm>
            <a:off x="658761" y="3054702"/>
            <a:ext cx="834660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When you multiply an _____________ by 5, the answer </a:t>
            </a:r>
            <a:r>
              <a:rPr lang="en-US" sz="3200" b="1" dirty="0"/>
              <a:t>always ends in 5.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9EE001-DA80-9CF3-B016-B7D47338B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1293F3-8824-6588-81A1-7CDA7CD41D28}"/>
              </a:ext>
            </a:extLst>
          </p:cNvPr>
          <p:cNvSpPr txBox="1"/>
          <p:nvPr/>
        </p:nvSpPr>
        <p:spPr>
          <a:xfrm>
            <a:off x="658761" y="4858536"/>
            <a:ext cx="7917044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When you multiply an _____________ by 5, the answer </a:t>
            </a:r>
            <a:r>
              <a:rPr lang="en-US" sz="3200" b="1" dirty="0"/>
              <a:t>always ends in 0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D934D4-E870-848D-2D0D-82341910A0B0}"/>
              </a:ext>
            </a:extLst>
          </p:cNvPr>
          <p:cNvSpPr/>
          <p:nvPr/>
        </p:nvSpPr>
        <p:spPr>
          <a:xfrm>
            <a:off x="3806384" y="3216606"/>
            <a:ext cx="39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dd number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C369B8-EFAE-C035-924D-9A3FC68890A0}"/>
              </a:ext>
            </a:extLst>
          </p:cNvPr>
          <p:cNvSpPr/>
          <p:nvPr/>
        </p:nvSpPr>
        <p:spPr>
          <a:xfrm>
            <a:off x="3864446" y="5007149"/>
            <a:ext cx="3926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even number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85C4B3F1-B930-3370-9D84-C9ECBB66FA23}"/>
              </a:ext>
            </a:extLst>
          </p:cNvPr>
          <p:cNvGraphicFramePr>
            <a:graphicFrameLocks noGrp="1"/>
          </p:cNvGraphicFramePr>
          <p:nvPr/>
        </p:nvGraphicFramePr>
        <p:xfrm>
          <a:off x="2232022" y="1156053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4AB563A-6469-C1C5-A8B3-97C6163D03FE}"/>
              </a:ext>
            </a:extLst>
          </p:cNvPr>
          <p:cNvSpPr txBox="1"/>
          <p:nvPr/>
        </p:nvSpPr>
        <p:spPr>
          <a:xfrm>
            <a:off x="1871287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CB45C0-6414-945B-805D-1C6D6353C13C}"/>
                  </a:ext>
                </a:extLst>
              </p:cNvPr>
              <p:cNvSpPr txBox="1"/>
              <p:nvPr/>
            </p:nvSpPr>
            <p:spPr>
              <a:xfrm>
                <a:off x="1800498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CB45C0-6414-945B-805D-1C6D6353C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98" y="1725658"/>
                <a:ext cx="86438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4ABC80C-C340-7852-B722-D785F1213423}"/>
              </a:ext>
            </a:extLst>
          </p:cNvPr>
          <p:cNvSpPr txBox="1"/>
          <p:nvPr/>
        </p:nvSpPr>
        <p:spPr>
          <a:xfrm>
            <a:off x="2482485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0ED762-BBEB-5DB7-C951-A523431CBE62}"/>
                  </a:ext>
                </a:extLst>
              </p:cNvPr>
              <p:cNvSpPr txBox="1"/>
              <p:nvPr/>
            </p:nvSpPr>
            <p:spPr>
              <a:xfrm>
                <a:off x="2406642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0ED762-BBEB-5DB7-C951-A523431CB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42" y="1994304"/>
                <a:ext cx="86438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FEA65A4-B830-F6FA-9E17-908F7F72EE8C}"/>
              </a:ext>
            </a:extLst>
          </p:cNvPr>
          <p:cNvSpPr txBox="1"/>
          <p:nvPr/>
        </p:nvSpPr>
        <p:spPr>
          <a:xfrm>
            <a:off x="3093683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5D2481-77E0-69DD-16FA-559E61118935}"/>
                  </a:ext>
                </a:extLst>
              </p:cNvPr>
              <p:cNvSpPr txBox="1"/>
              <p:nvPr/>
            </p:nvSpPr>
            <p:spPr>
              <a:xfrm>
                <a:off x="3012786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5D2481-77E0-69DD-16FA-559E61118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786" y="1725658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99B5D61-2CBD-CA65-28CA-5DB81EB07F80}"/>
              </a:ext>
            </a:extLst>
          </p:cNvPr>
          <p:cNvSpPr txBox="1"/>
          <p:nvPr/>
        </p:nvSpPr>
        <p:spPr>
          <a:xfrm>
            <a:off x="3704881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F40F78-726D-34E0-65D8-9A18BA1F3193}"/>
                  </a:ext>
                </a:extLst>
              </p:cNvPr>
              <p:cNvSpPr txBox="1"/>
              <p:nvPr/>
            </p:nvSpPr>
            <p:spPr>
              <a:xfrm>
                <a:off x="3618930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F40F78-726D-34E0-65D8-9A18BA1F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930" y="1994304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7EA8E30-8FC8-E8CA-8883-D50524BB0771}"/>
              </a:ext>
            </a:extLst>
          </p:cNvPr>
          <p:cNvSpPr txBox="1"/>
          <p:nvPr/>
        </p:nvSpPr>
        <p:spPr>
          <a:xfrm>
            <a:off x="4316079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C7A86D-E46A-388C-A752-F505FE6C5094}"/>
                  </a:ext>
                </a:extLst>
              </p:cNvPr>
              <p:cNvSpPr txBox="1"/>
              <p:nvPr/>
            </p:nvSpPr>
            <p:spPr>
              <a:xfrm>
                <a:off x="4225074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C7A86D-E46A-388C-A752-F505FE6C5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074" y="1725658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96A8E69-E49E-3397-0CFF-4A69AF4EA7ED}"/>
              </a:ext>
            </a:extLst>
          </p:cNvPr>
          <p:cNvSpPr txBox="1"/>
          <p:nvPr/>
        </p:nvSpPr>
        <p:spPr>
          <a:xfrm>
            <a:off x="4927277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538BA-AAE8-AD80-D45B-C6142402DA41}"/>
                  </a:ext>
                </a:extLst>
              </p:cNvPr>
              <p:cNvSpPr txBox="1"/>
              <p:nvPr/>
            </p:nvSpPr>
            <p:spPr>
              <a:xfrm>
                <a:off x="4831218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538BA-AAE8-AD80-D45B-C6142402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18" y="1994304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0FFDCA6-89BD-D944-6C00-FC4FAB96279B}"/>
              </a:ext>
            </a:extLst>
          </p:cNvPr>
          <p:cNvSpPr txBox="1"/>
          <p:nvPr/>
        </p:nvSpPr>
        <p:spPr>
          <a:xfrm>
            <a:off x="5538475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99A4CC-42E7-4FD3-10C9-8CB3679E5B28}"/>
                  </a:ext>
                </a:extLst>
              </p:cNvPr>
              <p:cNvSpPr txBox="1"/>
              <p:nvPr/>
            </p:nvSpPr>
            <p:spPr>
              <a:xfrm>
                <a:off x="5437362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99A4CC-42E7-4FD3-10C9-8CB3679E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62" y="1725658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F5533EB-C6B6-A816-0E22-A86D9A0EA729}"/>
              </a:ext>
            </a:extLst>
          </p:cNvPr>
          <p:cNvSpPr txBox="1"/>
          <p:nvPr/>
        </p:nvSpPr>
        <p:spPr>
          <a:xfrm>
            <a:off x="6149673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A33751F-F5FE-A533-A1DC-1B5BB4741794}"/>
                  </a:ext>
                </a:extLst>
              </p:cNvPr>
              <p:cNvSpPr txBox="1"/>
              <p:nvPr/>
            </p:nvSpPr>
            <p:spPr>
              <a:xfrm>
                <a:off x="6043506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A33751F-F5FE-A533-A1DC-1B5BB4741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06" y="1994304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BEA7AC03-FD2E-5B8C-5E76-04A685E1DBD1}"/>
              </a:ext>
            </a:extLst>
          </p:cNvPr>
          <p:cNvSpPr txBox="1"/>
          <p:nvPr/>
        </p:nvSpPr>
        <p:spPr>
          <a:xfrm>
            <a:off x="6760871" y="68641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46F36B-A0CD-3F90-0E10-C23D1DD0F656}"/>
                  </a:ext>
                </a:extLst>
              </p:cNvPr>
              <p:cNvSpPr txBox="1"/>
              <p:nvPr/>
            </p:nvSpPr>
            <p:spPr>
              <a:xfrm>
                <a:off x="6649650" y="172565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46F36B-A0CD-3F90-0E10-C23D1DD0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50" y="1725658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145E4FDD-3300-AEFE-38A2-F2D705736AEC}"/>
              </a:ext>
            </a:extLst>
          </p:cNvPr>
          <p:cNvSpPr txBox="1"/>
          <p:nvPr/>
        </p:nvSpPr>
        <p:spPr>
          <a:xfrm>
            <a:off x="7372066" y="686870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14B3C5-2D99-7CD3-AE01-4DABFA75C298}"/>
                  </a:ext>
                </a:extLst>
              </p:cNvPr>
              <p:cNvSpPr txBox="1"/>
              <p:nvPr/>
            </p:nvSpPr>
            <p:spPr>
              <a:xfrm>
                <a:off x="7255794" y="1994304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14B3C5-2D99-7CD3-AE01-4DABFA75C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94" y="1994304"/>
                <a:ext cx="864386" cy="400110"/>
              </a:xfrm>
              <a:prstGeom prst="rect">
                <a:avLst/>
              </a:prstGeom>
              <a:blipFill>
                <a:blip r:embed="rId1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DBAE86D-73C2-299C-6001-AE7E0EC9590C}"/>
              </a:ext>
            </a:extLst>
          </p:cNvPr>
          <p:cNvSpPr txBox="1"/>
          <p:nvPr/>
        </p:nvSpPr>
        <p:spPr>
          <a:xfrm>
            <a:off x="7943935" y="686870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9B5AB2-A2B4-7B7B-E310-E589E92015BB}"/>
                  </a:ext>
                </a:extLst>
              </p:cNvPr>
              <p:cNvSpPr txBox="1"/>
              <p:nvPr/>
            </p:nvSpPr>
            <p:spPr>
              <a:xfrm>
                <a:off x="7861939" y="1725658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9B5AB2-A2B4-7B7B-E310-E589E9201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39" y="1725658"/>
                <a:ext cx="973061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2EF29-F50C-E3D9-F500-0CD9A33B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DCD1CC-9D2B-A00C-F36F-E8298AE7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DC7D5C6-65AA-81D2-734C-85C8D412F24B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560448C-9715-BCEB-A6D5-4A80AFC4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357280-1779-9B4B-0D08-833D439571F3}"/>
              </a:ext>
            </a:extLst>
          </p:cNvPr>
          <p:cNvGraphicFramePr>
            <a:graphicFrameLocks noGrp="1"/>
          </p:cNvGraphicFramePr>
          <p:nvPr/>
        </p:nvGraphicFramePr>
        <p:xfrm>
          <a:off x="1186853" y="2756138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380C89-69B0-3ACC-B6CF-638A993A8A12}"/>
              </a:ext>
            </a:extLst>
          </p:cNvPr>
          <p:cNvSpPr txBox="1"/>
          <p:nvPr/>
        </p:nvSpPr>
        <p:spPr>
          <a:xfrm>
            <a:off x="1178206" y="2823883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23E75-AF75-FF14-CCCE-FE1493575ECD}"/>
              </a:ext>
            </a:extLst>
          </p:cNvPr>
          <p:cNvSpPr txBox="1"/>
          <p:nvPr/>
        </p:nvSpPr>
        <p:spPr>
          <a:xfrm>
            <a:off x="3864751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7F551-09FB-3EAE-9332-6BB60D0EA8F7}"/>
              </a:ext>
            </a:extLst>
          </p:cNvPr>
          <p:cNvSpPr txBox="1"/>
          <p:nvPr/>
        </p:nvSpPr>
        <p:spPr>
          <a:xfrm>
            <a:off x="3180821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0B706-434B-EB01-60C6-5D3C2D04B0BF}"/>
              </a:ext>
            </a:extLst>
          </p:cNvPr>
          <p:cNvSpPr txBox="1"/>
          <p:nvPr/>
        </p:nvSpPr>
        <p:spPr>
          <a:xfrm>
            <a:off x="2506728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1FA5F-9513-5376-225A-E0D21DF3F7F8}"/>
              </a:ext>
            </a:extLst>
          </p:cNvPr>
          <p:cNvSpPr txBox="1"/>
          <p:nvPr/>
        </p:nvSpPr>
        <p:spPr>
          <a:xfrm>
            <a:off x="4519176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3EED01-A912-E6C5-9C9A-CE571AF67485}"/>
              </a:ext>
            </a:extLst>
          </p:cNvPr>
          <p:cNvSpPr txBox="1"/>
          <p:nvPr/>
        </p:nvSpPr>
        <p:spPr>
          <a:xfrm>
            <a:off x="5183440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232D8-0F5F-A8F2-484E-B7DEDBC0B59E}"/>
              </a:ext>
            </a:extLst>
          </p:cNvPr>
          <p:cNvSpPr txBox="1"/>
          <p:nvPr/>
        </p:nvSpPr>
        <p:spPr>
          <a:xfrm>
            <a:off x="5867365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D1A19-6DD3-DDB1-003A-29AD4C2420E9}"/>
              </a:ext>
            </a:extLst>
          </p:cNvPr>
          <p:cNvSpPr txBox="1"/>
          <p:nvPr/>
        </p:nvSpPr>
        <p:spPr>
          <a:xfrm>
            <a:off x="7156561" y="283553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A2E5F2-504D-B338-8163-658D2372DAB0}"/>
              </a:ext>
            </a:extLst>
          </p:cNvPr>
          <p:cNvGraphicFramePr>
            <a:graphicFrameLocks noGrp="1"/>
          </p:cNvGraphicFramePr>
          <p:nvPr/>
        </p:nvGraphicFramePr>
        <p:xfrm>
          <a:off x="7885633" y="2756138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E34941F-7834-9BD1-99BE-FFE4EFB4484D}"/>
              </a:ext>
            </a:extLst>
          </p:cNvPr>
          <p:cNvSpPr txBox="1"/>
          <p:nvPr/>
        </p:nvSpPr>
        <p:spPr>
          <a:xfrm>
            <a:off x="7830151" y="283553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637511-F2E2-7484-FC8B-E1D2B06E9D5C}"/>
              </a:ext>
            </a:extLst>
          </p:cNvPr>
          <p:cNvSpPr txBox="1"/>
          <p:nvPr/>
        </p:nvSpPr>
        <p:spPr>
          <a:xfrm>
            <a:off x="6582707" y="2778778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B5F43-CE04-1064-4D35-807D59BE69C6}"/>
              </a:ext>
            </a:extLst>
          </p:cNvPr>
          <p:cNvSpPr txBox="1"/>
          <p:nvPr/>
        </p:nvSpPr>
        <p:spPr>
          <a:xfrm>
            <a:off x="6563379" y="2839051"/>
            <a:ext cx="612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DD5D6-A342-B8F1-90A5-3E9A0EF82BAB}"/>
              </a:ext>
            </a:extLst>
          </p:cNvPr>
          <p:cNvSpPr txBox="1"/>
          <p:nvPr/>
        </p:nvSpPr>
        <p:spPr>
          <a:xfrm>
            <a:off x="1822804" y="28326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3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FB6C2C-B999-217B-BE10-C93F2EEE617C}"/>
              </a:ext>
            </a:extLst>
          </p:cNvPr>
          <p:cNvGraphicFramePr>
            <a:graphicFrameLocks noGrp="1"/>
          </p:cNvGraphicFramePr>
          <p:nvPr/>
        </p:nvGraphicFramePr>
        <p:xfrm>
          <a:off x="828227" y="2788606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ED3B41-FF3E-AB83-2D0B-E98C72F142D6}"/>
              </a:ext>
            </a:extLst>
          </p:cNvPr>
          <p:cNvSpPr txBox="1"/>
          <p:nvPr/>
        </p:nvSpPr>
        <p:spPr>
          <a:xfrm>
            <a:off x="819580" y="2856351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8904F-9F7D-315F-2D97-CC47D3525817}"/>
              </a:ext>
            </a:extLst>
          </p:cNvPr>
          <p:cNvSpPr txBox="1"/>
          <p:nvPr/>
        </p:nvSpPr>
        <p:spPr>
          <a:xfrm>
            <a:off x="2822195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68833-8C95-28F2-A214-C25086AB39F3}"/>
              </a:ext>
            </a:extLst>
          </p:cNvPr>
          <p:cNvSpPr txBox="1"/>
          <p:nvPr/>
        </p:nvSpPr>
        <p:spPr>
          <a:xfrm>
            <a:off x="2148102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40668-D2CF-00A3-D5F9-3F6ECCB5E03D}"/>
              </a:ext>
            </a:extLst>
          </p:cNvPr>
          <p:cNvSpPr txBox="1"/>
          <p:nvPr/>
        </p:nvSpPr>
        <p:spPr>
          <a:xfrm>
            <a:off x="4824814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59CD4-6417-1728-8340-26BC2D673622}"/>
              </a:ext>
            </a:extLst>
          </p:cNvPr>
          <p:cNvSpPr txBox="1"/>
          <p:nvPr/>
        </p:nvSpPr>
        <p:spPr>
          <a:xfrm>
            <a:off x="5508739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CF90A-6BC3-2D64-1840-85A09E4AD867}"/>
              </a:ext>
            </a:extLst>
          </p:cNvPr>
          <p:cNvSpPr txBox="1"/>
          <p:nvPr/>
        </p:nvSpPr>
        <p:spPr>
          <a:xfrm>
            <a:off x="6797935" y="2867998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C9CA36-43B9-1B12-B34C-5141FC299E84}"/>
              </a:ext>
            </a:extLst>
          </p:cNvPr>
          <p:cNvGraphicFramePr>
            <a:graphicFrameLocks noGrp="1"/>
          </p:cNvGraphicFramePr>
          <p:nvPr/>
        </p:nvGraphicFramePr>
        <p:xfrm>
          <a:off x="7527007" y="2788606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E950BA9-B87A-D9C3-66CF-928B58D8DE64}"/>
              </a:ext>
            </a:extLst>
          </p:cNvPr>
          <p:cNvSpPr txBox="1"/>
          <p:nvPr/>
        </p:nvSpPr>
        <p:spPr>
          <a:xfrm>
            <a:off x="7471525" y="2867998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DD40C-6FC0-E647-EE65-40D1F6F9E097}"/>
              </a:ext>
            </a:extLst>
          </p:cNvPr>
          <p:cNvSpPr txBox="1"/>
          <p:nvPr/>
        </p:nvSpPr>
        <p:spPr>
          <a:xfrm>
            <a:off x="1464178" y="286510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F2D40A-B0D2-C1C2-842E-C81B2644A288}"/>
              </a:ext>
            </a:extLst>
          </p:cNvPr>
          <p:cNvSpPr txBox="1"/>
          <p:nvPr/>
        </p:nvSpPr>
        <p:spPr>
          <a:xfrm>
            <a:off x="6172882" y="286510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DE03AF9-F0EB-1CBB-544F-3C20164E9061}"/>
              </a:ext>
            </a:extLst>
          </p:cNvPr>
          <p:cNvSpPr/>
          <p:nvPr/>
        </p:nvSpPr>
        <p:spPr>
          <a:xfrm>
            <a:off x="543344" y="4141805"/>
            <a:ext cx="84557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missing numbers?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F8A62-C1E7-A41E-3852-1A3429FD1AC2}"/>
              </a:ext>
            </a:extLst>
          </p:cNvPr>
          <p:cNvSpPr txBox="1"/>
          <p:nvPr/>
        </p:nvSpPr>
        <p:spPr>
          <a:xfrm>
            <a:off x="3387553" y="2841452"/>
            <a:ext cx="8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33DC0F-84E7-1803-8EE3-F620477A5D7B}"/>
              </a:ext>
            </a:extLst>
          </p:cNvPr>
          <p:cNvSpPr txBox="1"/>
          <p:nvPr/>
        </p:nvSpPr>
        <p:spPr>
          <a:xfrm>
            <a:off x="3482879" y="2812421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3E818-561B-C388-5742-05AB6EDAA5AF}"/>
              </a:ext>
            </a:extLst>
          </p:cNvPr>
          <p:cNvSpPr txBox="1"/>
          <p:nvPr/>
        </p:nvSpPr>
        <p:spPr>
          <a:xfrm>
            <a:off x="4147981" y="2865430"/>
            <a:ext cx="74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1BA50-5BA7-6A2D-6B47-05A9E7C948E5}"/>
              </a:ext>
            </a:extLst>
          </p:cNvPr>
          <p:cNvSpPr txBox="1"/>
          <p:nvPr/>
        </p:nvSpPr>
        <p:spPr>
          <a:xfrm>
            <a:off x="4247114" y="2831832"/>
            <a:ext cx="62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33737" y="192255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5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33737" y="289268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33737" y="386281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733737" y="483294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0 x 5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888493" y="476468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867155" y="179218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867155" y="279092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867156" y="375420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3BE82-77EF-D85C-5619-E32D4FD01FD8}"/>
              </a:ext>
            </a:extLst>
          </p:cNvPr>
          <p:cNvSpPr txBox="1"/>
          <p:nvPr/>
        </p:nvSpPr>
        <p:spPr>
          <a:xfrm>
            <a:off x="4887866" y="1922550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5 x 4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E961A-E70F-3D32-9D4D-65907BB3C3E2}"/>
              </a:ext>
            </a:extLst>
          </p:cNvPr>
          <p:cNvSpPr txBox="1"/>
          <p:nvPr/>
        </p:nvSpPr>
        <p:spPr>
          <a:xfrm>
            <a:off x="4887866" y="289268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9 x 5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92315-11B3-8745-CD9A-18D22F13DE8C}"/>
              </a:ext>
            </a:extLst>
          </p:cNvPr>
          <p:cNvSpPr txBox="1"/>
          <p:nvPr/>
        </p:nvSpPr>
        <p:spPr>
          <a:xfrm>
            <a:off x="4887866" y="386281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 x 5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29324-D933-4221-DB6D-034B9FD544F5}"/>
              </a:ext>
            </a:extLst>
          </p:cNvPr>
          <p:cNvSpPr txBox="1"/>
          <p:nvPr/>
        </p:nvSpPr>
        <p:spPr>
          <a:xfrm>
            <a:off x="4887866" y="483294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5 x 8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B1A47-EBFA-97D2-95C4-19FFD5EFD6A0}"/>
              </a:ext>
            </a:extLst>
          </p:cNvPr>
          <p:cNvSpPr/>
          <p:nvPr/>
        </p:nvSpPr>
        <p:spPr>
          <a:xfrm>
            <a:off x="7101615" y="476468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9F515-01D2-4D42-57D5-546D792E47C7}"/>
              </a:ext>
            </a:extLst>
          </p:cNvPr>
          <p:cNvSpPr/>
          <p:nvPr/>
        </p:nvSpPr>
        <p:spPr>
          <a:xfrm>
            <a:off x="7080277" y="179218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D06FE-7B4B-0020-CFF7-E80CB5F76962}"/>
              </a:ext>
            </a:extLst>
          </p:cNvPr>
          <p:cNvSpPr/>
          <p:nvPr/>
        </p:nvSpPr>
        <p:spPr>
          <a:xfrm>
            <a:off x="7080277" y="279092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DC46A0-E140-FD1A-497E-318061C9A362}"/>
              </a:ext>
            </a:extLst>
          </p:cNvPr>
          <p:cNvSpPr/>
          <p:nvPr/>
        </p:nvSpPr>
        <p:spPr>
          <a:xfrm>
            <a:off x="7080278" y="375420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12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673</TotalTime>
  <Words>192</Words>
  <Application>Microsoft Office PowerPoint</Application>
  <PresentationFormat>On-screen Show (4:3)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2026-04-02T07:03:13Z</dcterms:modified>
  <cp:category/>
</cp:coreProperties>
</file>