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05" r:id="rId3"/>
    <p:sldId id="293" r:id="rId4"/>
    <p:sldId id="286" r:id="rId5"/>
    <p:sldId id="307" r:id="rId6"/>
    <p:sldId id="308" r:id="rId7"/>
    <p:sldId id="306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368E02-5BDE-9EA6-89BC-2B14A156BA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2802" y="2775290"/>
            <a:ext cx="3074847" cy="324218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32602" y="614529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60EBCA-228E-7279-244E-93D510DB4CF1}"/>
              </a:ext>
            </a:extLst>
          </p:cNvPr>
          <p:cNvSpPr/>
          <p:nvPr/>
        </p:nvSpPr>
        <p:spPr>
          <a:xfrm>
            <a:off x="3604215" y="18808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A70C5-6484-AEAE-B9E7-130FDAE089F5}"/>
              </a:ext>
            </a:extLst>
          </p:cNvPr>
          <p:cNvSpPr txBox="1"/>
          <p:nvPr/>
        </p:nvSpPr>
        <p:spPr>
          <a:xfrm>
            <a:off x="2088298" y="960946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X5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5s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5s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3CC73276-D554-A1D9-76D0-019D094693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983" y="1497433"/>
            <a:ext cx="1577070" cy="1437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B42DE0B-0622-8610-CC72-C4E4C3B99FD6}"/>
              </a:ext>
            </a:extLst>
          </p:cNvPr>
          <p:cNvGrpSpPr/>
          <p:nvPr/>
        </p:nvGrpSpPr>
        <p:grpSpPr>
          <a:xfrm>
            <a:off x="575121" y="4770146"/>
            <a:ext cx="8031440" cy="767071"/>
            <a:chOff x="1900683" y="4252262"/>
            <a:chExt cx="5558368" cy="767071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1900683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DB587DD-14BA-6854-4A10-A9B77B2A5809}"/>
                </a:ext>
              </a:extLst>
            </p:cNvPr>
            <p:cNvSpPr/>
            <p:nvPr/>
          </p:nvSpPr>
          <p:spPr>
            <a:xfrm>
              <a:off x="3808777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D1218B9-9F68-64BF-C9A1-95957C98B299}"/>
                </a:ext>
              </a:extLst>
            </p:cNvPr>
            <p:cNvSpPr/>
            <p:nvPr/>
          </p:nvSpPr>
          <p:spPr>
            <a:xfrm>
              <a:off x="5709254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317523" y="302793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? = 15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325686" y="1373603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This means 3 groups of the same number makes </a:t>
              </a:r>
              <a:r>
                <a:rPr lang="en-US" sz="2800" b="1" dirty="0"/>
                <a:t>15 altogether.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325686" y="1373603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3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325686" y="1373603"/>
            <a:ext cx="6016614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15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325686" y="1375544"/>
            <a:ext cx="6130280" cy="1428793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325686" y="1366745"/>
            <a:ext cx="6103522" cy="1446391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182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5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5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325686" y="1366744"/>
            <a:ext cx="6136404" cy="1446392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945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/>
                <a:t>3 × 5 = 15</a:t>
              </a:r>
              <a:br>
                <a:rPr lang="de-DE" sz="2800" dirty="0"/>
              </a:br>
              <a:r>
                <a:rPr lang="de-DE" sz="2800" dirty="0"/>
                <a:t>So </a:t>
              </a:r>
              <a:r>
                <a:rPr lang="de-DE" sz="2800" b="1" dirty="0"/>
                <a:t>? = 5</a:t>
              </a:r>
              <a:endParaRPr lang="en-GB" sz="2800" dirty="0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190" y="3100127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752" y="3100127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314" y="3100127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876" y="3100127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4C38BE-DB90-84D5-50AA-B597D7BA2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285" y="3100127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C9C9150-524C-44EA-3B22-0255B4178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066" y="3100127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E923613-43C2-028C-3008-461E66343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847" y="3100127"/>
            <a:ext cx="406865" cy="406865"/>
          </a:xfrm>
          <a:prstGeom prst="rect">
            <a:avLst/>
          </a:prstGeom>
        </p:spPr>
      </p:pic>
      <p:pic>
        <p:nvPicPr>
          <p:cNvPr id="5" name="Picture 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B1D6909-62B5-3830-2C71-D8BF1F2C0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628" y="3100127"/>
            <a:ext cx="406865" cy="406865"/>
          </a:xfrm>
          <a:prstGeom prst="rect">
            <a:avLst/>
          </a:prstGeom>
        </p:spPr>
      </p:pic>
      <p:pic>
        <p:nvPicPr>
          <p:cNvPr id="6" name="Picture 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D759A7D-40AD-DF41-8F74-81303C044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409" y="3100127"/>
            <a:ext cx="406865" cy="406865"/>
          </a:xfrm>
          <a:prstGeom prst="rect">
            <a:avLst/>
          </a:prstGeom>
        </p:spPr>
      </p:pic>
      <p:pic>
        <p:nvPicPr>
          <p:cNvPr id="7" name="Picture 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81657B0-628B-EF66-E82F-B73E90DE1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971" y="3100127"/>
            <a:ext cx="406865" cy="406865"/>
          </a:xfrm>
          <a:prstGeom prst="rect">
            <a:avLst/>
          </a:prstGeom>
        </p:spPr>
      </p:pic>
      <p:pic>
        <p:nvPicPr>
          <p:cNvPr id="8" name="Picture 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0AD4C83-BD44-799C-36FD-27253592D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533" y="3100127"/>
            <a:ext cx="406865" cy="406865"/>
          </a:xfrm>
          <a:prstGeom prst="rect">
            <a:avLst/>
          </a:prstGeom>
        </p:spPr>
      </p:pic>
      <p:pic>
        <p:nvPicPr>
          <p:cNvPr id="9" name="Picture 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D9BC0A-FC19-63F5-A04B-FE10B62EF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095" y="3100127"/>
            <a:ext cx="406865" cy="406865"/>
          </a:xfrm>
          <a:prstGeom prst="rect">
            <a:avLst/>
          </a:prstGeom>
        </p:spPr>
      </p:pic>
      <p:pic>
        <p:nvPicPr>
          <p:cNvPr id="11" name="Picture 1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9C95B62-EFC7-7823-1507-2F49398F1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633" y="3100127"/>
            <a:ext cx="406865" cy="406865"/>
          </a:xfrm>
          <a:prstGeom prst="rect">
            <a:avLst/>
          </a:prstGeom>
        </p:spPr>
      </p:pic>
      <p:pic>
        <p:nvPicPr>
          <p:cNvPr id="13" name="Picture 1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B5E6593-CA6A-BCF5-4AFB-C53B71004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686" y="3100127"/>
            <a:ext cx="406865" cy="406865"/>
          </a:xfrm>
          <a:prstGeom prst="rect">
            <a:avLst/>
          </a:prstGeom>
        </p:spPr>
      </p:pic>
      <p:pic>
        <p:nvPicPr>
          <p:cNvPr id="16" name="Picture 1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BD79B96-D6F4-B61D-B34A-CB88CCC28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741" y="3100127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37291 0.2678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1338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13646 0.2604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1300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1632 0.2650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21389 0.2664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4" y="1331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02222 0.2694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1347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28524 0.2634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46 0.2604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1300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28941 0.2650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324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21944 0.2634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36788 0.2634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1317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12778 0.2516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1256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11406 0.2620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19687 0.2840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1419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45469 0.2694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3" y="1347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04236 0.2817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x ? = 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377052" y="420607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5326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4 × ___ = 20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22314" y="5488652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806F162-EE76-DE59-0181-E55248AD5F7D}"/>
              </a:ext>
            </a:extLst>
          </p:cNvPr>
          <p:cNvSpPr/>
          <p:nvPr/>
        </p:nvSpPr>
        <p:spPr>
          <a:xfrm>
            <a:off x="2213929" y="1769948"/>
            <a:ext cx="4752339" cy="599768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69D2E04A-842D-D201-5F8D-93C91F1BB113}"/>
              </a:ext>
            </a:extLst>
          </p:cNvPr>
          <p:cNvSpPr/>
          <p:nvPr/>
        </p:nvSpPr>
        <p:spPr>
          <a:xfrm>
            <a:off x="2199650" y="2368942"/>
            <a:ext cx="1188000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F48143D-15C7-4D24-1E20-DF7B71E8A52B}"/>
              </a:ext>
            </a:extLst>
          </p:cNvPr>
          <p:cNvSpPr/>
          <p:nvPr/>
        </p:nvSpPr>
        <p:spPr>
          <a:xfrm>
            <a:off x="4207454" y="153991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6FE393E2-C8DA-7574-FC41-49274BCDDC88}"/>
              </a:ext>
            </a:extLst>
          </p:cNvPr>
          <p:cNvSpPr/>
          <p:nvPr/>
        </p:nvSpPr>
        <p:spPr>
          <a:xfrm>
            <a:off x="3416254" y="2368942"/>
            <a:ext cx="1188000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00420F-8403-E8A0-045E-1F580E2E3BB4}"/>
              </a:ext>
            </a:extLst>
          </p:cNvPr>
          <p:cNvSpPr/>
          <p:nvPr/>
        </p:nvSpPr>
        <p:spPr>
          <a:xfrm>
            <a:off x="2381923" y="213890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C972A168-76EB-BE61-0B67-7DB3825B6BC0}"/>
              </a:ext>
            </a:extLst>
          </p:cNvPr>
          <p:cNvSpPr/>
          <p:nvPr/>
        </p:nvSpPr>
        <p:spPr>
          <a:xfrm>
            <a:off x="4632858" y="2368942"/>
            <a:ext cx="1116806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968B8D4-154C-4998-CB47-88A9C271E875}"/>
              </a:ext>
            </a:extLst>
          </p:cNvPr>
          <p:cNvSpPr/>
          <p:nvPr/>
        </p:nvSpPr>
        <p:spPr>
          <a:xfrm>
            <a:off x="5778268" y="2368942"/>
            <a:ext cx="1188000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246A90-C12C-F742-C5C0-7E70CB8B144D}"/>
              </a:ext>
            </a:extLst>
          </p:cNvPr>
          <p:cNvSpPr/>
          <p:nvPr/>
        </p:nvSpPr>
        <p:spPr>
          <a:xfrm>
            <a:off x="3583591" y="213890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DEE033-AA7D-F496-D7AD-73B188E7BA31}"/>
              </a:ext>
            </a:extLst>
          </p:cNvPr>
          <p:cNvSpPr/>
          <p:nvPr/>
        </p:nvSpPr>
        <p:spPr>
          <a:xfrm>
            <a:off x="4785259" y="213890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B15225-4A61-349D-8B28-9B01F1DFA1F7}"/>
              </a:ext>
            </a:extLst>
          </p:cNvPr>
          <p:cNvSpPr/>
          <p:nvPr/>
        </p:nvSpPr>
        <p:spPr>
          <a:xfrm>
            <a:off x="5986927" y="213890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E7C629B-6BCB-C171-FDEB-A5AF2273DDDD}"/>
              </a:ext>
            </a:extLst>
          </p:cNvPr>
          <p:cNvGrpSpPr/>
          <p:nvPr/>
        </p:nvGrpSpPr>
        <p:grpSpPr>
          <a:xfrm>
            <a:off x="2188691" y="1583071"/>
            <a:ext cx="4766618" cy="1495541"/>
            <a:chOff x="1304089" y="1897052"/>
            <a:chExt cx="4766618" cy="1495541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1B694468-07A6-175E-350E-51841D64A957}"/>
                </a:ext>
              </a:extLst>
            </p:cNvPr>
            <p:cNvSpPr/>
            <p:nvPr/>
          </p:nvSpPr>
          <p:spPr>
            <a:xfrm>
              <a:off x="1318368" y="2100305"/>
              <a:ext cx="4752339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B7E0E55-9A9D-B495-0208-8BCDB6D72A87}"/>
                </a:ext>
              </a:extLst>
            </p:cNvPr>
            <p:cNvSpPr/>
            <p:nvPr/>
          </p:nvSpPr>
          <p:spPr>
            <a:xfrm>
              <a:off x="1304089" y="2699299"/>
              <a:ext cx="1188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D11B644-8D4A-1DF0-2684-BF3D2FEE637B}"/>
                </a:ext>
              </a:extLst>
            </p:cNvPr>
            <p:cNvSpPr/>
            <p:nvPr/>
          </p:nvSpPr>
          <p:spPr>
            <a:xfrm>
              <a:off x="3352359" y="189705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38600FC-9EED-B590-9CF8-A1560A21EEA6}"/>
                </a:ext>
              </a:extLst>
            </p:cNvPr>
            <p:cNvSpPr/>
            <p:nvPr/>
          </p:nvSpPr>
          <p:spPr>
            <a:xfrm>
              <a:off x="2520693" y="2699299"/>
              <a:ext cx="1188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820258C-68FB-3141-446F-A1922DE78598}"/>
                </a:ext>
              </a:extLst>
            </p:cNvPr>
            <p:cNvSpPr/>
            <p:nvPr/>
          </p:nvSpPr>
          <p:spPr>
            <a:xfrm>
              <a:off x="1486362" y="246926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1E3DEF77-3005-C1CA-061E-826F0DD661D1}"/>
                </a:ext>
              </a:extLst>
            </p:cNvPr>
            <p:cNvSpPr/>
            <p:nvPr/>
          </p:nvSpPr>
          <p:spPr>
            <a:xfrm>
              <a:off x="3737297" y="2699299"/>
              <a:ext cx="111680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F790C459-8EDF-17BA-E020-DE8EB9916064}"/>
                </a:ext>
              </a:extLst>
            </p:cNvPr>
            <p:cNvSpPr/>
            <p:nvPr/>
          </p:nvSpPr>
          <p:spPr>
            <a:xfrm>
              <a:off x="4882707" y="2699299"/>
              <a:ext cx="1188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59DE466-72A7-31B1-E3A0-B6B0121EBCC8}"/>
                </a:ext>
              </a:extLst>
            </p:cNvPr>
            <p:cNvSpPr/>
            <p:nvPr/>
          </p:nvSpPr>
          <p:spPr>
            <a:xfrm>
              <a:off x="2688030" y="246926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EBB01F4-1943-C491-621F-E1E27582BFD8}"/>
                </a:ext>
              </a:extLst>
            </p:cNvPr>
            <p:cNvSpPr/>
            <p:nvPr/>
          </p:nvSpPr>
          <p:spPr>
            <a:xfrm>
              <a:off x="3889698" y="246926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83DE09A-1DB2-4D80-9F14-99D2E2C6EC31}"/>
                </a:ext>
              </a:extLst>
            </p:cNvPr>
            <p:cNvSpPr/>
            <p:nvPr/>
          </p:nvSpPr>
          <p:spPr>
            <a:xfrm>
              <a:off x="5091366" y="246926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3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437225" y="497431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071368" y="4526592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5 × ___ = 50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76106" y="5460988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469F4A-DADA-7D34-9991-65A373FDB14C}"/>
              </a:ext>
            </a:extLst>
          </p:cNvPr>
          <p:cNvGrpSpPr/>
          <p:nvPr/>
        </p:nvGrpSpPr>
        <p:grpSpPr>
          <a:xfrm>
            <a:off x="2124641" y="1652322"/>
            <a:ext cx="5484654" cy="1512482"/>
            <a:chOff x="4029001" y="1554202"/>
            <a:chExt cx="5415000" cy="151248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4029001" y="1746444"/>
              <a:ext cx="5415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6265363" y="15542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5BDC92-95C4-BBC6-ACA3-3C739C41083C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39C9189-1BD9-6462-DC0D-728F9EC303A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CAE6609-A96B-AFD7-295B-E8DBF82F1B0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7EE6978-4357-C411-FDBF-B64C7891CFD0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64A531F-1490-98B8-94FF-917132B388D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B7F3BE-B9E7-3FD9-3A0F-34E100DBBB4A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5E59E7-37F6-DA4E-8C64-F13527E23B1A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B904C0A-734B-75CE-A7A1-E6745B929A9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E14C5B-F0D4-FAA7-DCAC-BB7A7C13F35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B74D9A-7B5F-4D98-D836-769E74B9BBC1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AF13F303-D62C-A547-2AC0-604CE1F7F8FD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751E98-BDDD-B3FF-A954-BC2B02CC2969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B514BF-BB16-8437-7210-86210BD1B59A}"/>
              </a:ext>
            </a:extLst>
          </p:cNvPr>
          <p:cNvGrpSpPr/>
          <p:nvPr/>
        </p:nvGrpSpPr>
        <p:grpSpPr>
          <a:xfrm>
            <a:off x="2126989" y="1634643"/>
            <a:ext cx="5482305" cy="1530989"/>
            <a:chOff x="4029001" y="1535695"/>
            <a:chExt cx="5415000" cy="153098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3FC83DD-EB53-5EB1-2DC4-9C3589DD01F9}"/>
                </a:ext>
              </a:extLst>
            </p:cNvPr>
            <p:cNvSpPr/>
            <p:nvPr/>
          </p:nvSpPr>
          <p:spPr>
            <a:xfrm>
              <a:off x="4029001" y="1746444"/>
              <a:ext cx="5415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BA70B61-07BE-CF14-5397-9B86D1B5C87C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C17BEBF2-83A0-CA9D-DC0D-27DB7B92F1D5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30AB05D-6769-EDBE-84F8-529D2489A09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C15605F-68C1-64AD-C914-0BE523DEA710}"/>
                </a:ext>
              </a:extLst>
            </p:cNvPr>
            <p:cNvSpPr/>
            <p:nvPr/>
          </p:nvSpPr>
          <p:spPr>
            <a:xfrm>
              <a:off x="6382444" y="153569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FB7BEE0-8A6D-DF92-082E-7B1D602358FD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A75EFAE-8959-C43B-A709-22DF09E9CE1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17A367B-CB07-60B9-6D65-728299BF156D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20CF9AB-AB58-C73B-4ED3-19AA35B26D3D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E058BE55-8B38-2231-9A60-D8CE7D85ACF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B2177E-B3A0-F50E-724A-FFECA1E29A3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46EC5B1-D8D7-9638-56D4-BD4AAA53D1BD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97CA4F06-28BA-B585-D481-98109963E00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86069AA-2D10-7F28-D1D5-392226A2391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216C78C-9D93-3311-9437-C5BCCFBFE717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D7B6E71-DB8F-5499-5D73-58EA81DA2067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1769DB7-7D42-E1EE-4555-CEB692AAB81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225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733737" y="1922550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5 x   ?  =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733737" y="2892681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5 x  ?  =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733737" y="3862812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5 x  ?  = 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4779711" y="1899702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5 x  ?  = 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6197791" y="1851956"/>
            <a:ext cx="45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151817" y="1883294"/>
            <a:ext cx="4664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151817" y="2850595"/>
            <a:ext cx="49529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2151817" y="3817896"/>
            <a:ext cx="4952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7EE57D-D833-3010-7BBB-6A26208372F2}"/>
              </a:ext>
            </a:extLst>
          </p:cNvPr>
          <p:cNvSpPr txBox="1"/>
          <p:nvPr/>
        </p:nvSpPr>
        <p:spPr>
          <a:xfrm>
            <a:off x="4779711" y="2892681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6 x   ?  = 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939224-DA4D-7866-89D3-606A13030679}"/>
              </a:ext>
            </a:extLst>
          </p:cNvPr>
          <p:cNvSpPr txBox="1"/>
          <p:nvPr/>
        </p:nvSpPr>
        <p:spPr>
          <a:xfrm>
            <a:off x="4779711" y="3862812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? x  9  = 45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2B07EF-662C-5785-13DD-C1A7109DBEEB}"/>
              </a:ext>
            </a:extLst>
          </p:cNvPr>
          <p:cNvSpPr/>
          <p:nvPr/>
        </p:nvSpPr>
        <p:spPr>
          <a:xfrm>
            <a:off x="6271252" y="2830171"/>
            <a:ext cx="45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D30F8E-897B-790D-0891-79471C150304}"/>
              </a:ext>
            </a:extLst>
          </p:cNvPr>
          <p:cNvSpPr/>
          <p:nvPr/>
        </p:nvSpPr>
        <p:spPr>
          <a:xfrm>
            <a:off x="5361768" y="3811461"/>
            <a:ext cx="45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659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998839" y="1356866"/>
            <a:ext cx="4778477" cy="2251574"/>
            <a:chOff x="3588774" y="1281027"/>
            <a:chExt cx="4778477" cy="309714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7"/>
              <a:ext cx="4778477" cy="3097147"/>
            </a:xfrm>
            <a:prstGeom prst="wedgeRoundRectCallout">
              <a:avLst>
                <a:gd name="adj1" fmla="val -74126"/>
                <a:gd name="adj2" fmla="val 4022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9"/>
              <a:ext cx="4778477" cy="26671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x ? = 50</a:t>
              </a:r>
            </a:p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= 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439165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 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690</TotalTime>
  <Words>338</Words>
  <Application>Microsoft Office PowerPoint</Application>
  <PresentationFormat>On-screen Show (4:3)</PresentationFormat>
  <Paragraphs>115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40</cp:revision>
  <dcterms:created xsi:type="dcterms:W3CDTF">2013-01-27T09:14:16Z</dcterms:created>
  <dcterms:modified xsi:type="dcterms:W3CDTF">2026-04-02T07:04:49Z</dcterms:modified>
  <cp:category/>
</cp:coreProperties>
</file>