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59" r:id="rId4"/>
    <p:sldId id="267" r:id="rId5"/>
    <p:sldId id="337" r:id="rId6"/>
    <p:sldId id="338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368E02-5BDE-9EA6-89BC-2B14A156BA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4318" y="2474316"/>
            <a:ext cx="3283230" cy="34619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32602" y="614529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0EBCA-228E-7279-244E-93D510DB4CF1}"/>
              </a:ext>
            </a:extLst>
          </p:cNvPr>
          <p:cNvSpPr/>
          <p:nvPr/>
        </p:nvSpPr>
        <p:spPr>
          <a:xfrm>
            <a:off x="2019807" y="146663"/>
            <a:ext cx="61122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8C7321-DBB6-5E93-0BA0-4A0218527DF5}"/>
              </a:ext>
            </a:extLst>
          </p:cNvPr>
          <p:cNvGrpSpPr/>
          <p:nvPr/>
        </p:nvGrpSpPr>
        <p:grpSpPr>
          <a:xfrm>
            <a:off x="2395546" y="1581177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AB529-19F7-A1C3-FC99-02AEAB5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CCAFC4-85C8-D625-808E-BD6935989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8B9AF8-915A-F354-B5D8-8F0E5864B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C253888-3386-F571-BDC8-7DB0C61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003170-8104-F44B-67A2-FADAEA02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E7FD66-8AA2-DF46-4D3E-F899CC210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084896"/>
              <a:ext cx="843755" cy="84375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53FF0F-92DA-CE39-A4DA-AC07D332B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473502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A829D5B-E141-973A-4626-841E7576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23" y="3465572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E7472-2FEC-BE3E-5F6F-FFB5066940E6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8AF5-D3AA-E6C7-849D-A7EACE17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030223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69D4-E9A3-C15D-FFEC-C726086F8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715" y="1692322"/>
            <a:ext cx="1824054" cy="273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9043-3FAF-D3A0-8A63-4400F031A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50" y="1692322"/>
            <a:ext cx="1824054" cy="273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1C9B8-6175-007B-0B16-ED585C21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418829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F9653-5ECE-B3CC-2709-61E338E9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807435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85B7E-048C-1B1C-A605-0F44E363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196041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802AD-A1C3-93CB-67C7-4D79F7A3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584647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B8015-FCE8-90AB-E72E-79F76E92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030223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4F05D2-7862-A683-59B0-99CCAC06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418829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085F9-9A9F-C1EF-B2DB-81E9C34E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807435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713A13-1E79-C73E-F2B3-E7B7E73B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3196041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8C39BB-0563-AB8C-EDC1-08565F75505D}"/>
              </a:ext>
            </a:extLst>
          </p:cNvPr>
          <p:cNvSpPr/>
          <p:nvPr/>
        </p:nvSpPr>
        <p:spPr>
          <a:xfrm>
            <a:off x="3869671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47051C6D-A8E6-A5B1-6879-6949F837F118}"/>
              </a:ext>
            </a:extLst>
          </p:cNvPr>
          <p:cNvSpPr/>
          <p:nvPr/>
        </p:nvSpPr>
        <p:spPr>
          <a:xfrm>
            <a:off x="272623" y="2612331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mic Sans MS"/>
              </a:rPr>
              <a:t>What happens if  the number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has 9 ones </a:t>
            </a:r>
            <a:r>
              <a:rPr lang="en-GB" sz="2400" dirty="0">
                <a:solidFill>
                  <a:schemeClr val="tx1"/>
                </a:solidFill>
                <a:latin typeface="Comic Sans MS"/>
              </a:rPr>
              <a:t>and we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add 1 more?</a:t>
            </a:r>
            <a:r>
              <a:rPr lang="en-GB" sz="2400" dirty="0">
                <a:latin typeface="Comic Sans MS"/>
              </a:rPr>
              <a:t>?</a:t>
            </a:r>
          </a:p>
          <a:p>
            <a:pPr algn="ctr"/>
            <a:endParaRPr lang="en-GB" dirty="0"/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C5BF4FB-0CDE-5C9C-FAD7-E0BB5BB8C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220ECA-49AB-99C8-6A82-760EE2B3F0BB}"/>
              </a:ext>
            </a:extLst>
          </p:cNvPr>
          <p:cNvSpPr/>
          <p:nvPr/>
        </p:nvSpPr>
        <p:spPr>
          <a:xfrm>
            <a:off x="5066004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FAD135-67EB-CC63-E8BF-5ABE6030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32" y="3611174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8191F2-D1EB-5A88-1204-8FEDB850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426" y="1718849"/>
            <a:ext cx="1824054" cy="2736080"/>
          </a:xfrm>
          <a:prstGeom prst="rect">
            <a:avLst/>
          </a:prstGeom>
        </p:spPr>
      </p:pic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652FD294-1D23-F948-9271-45EEF2367A2A}"/>
              </a:ext>
            </a:extLst>
          </p:cNvPr>
          <p:cNvSpPr/>
          <p:nvPr/>
        </p:nvSpPr>
        <p:spPr>
          <a:xfrm>
            <a:off x="283097" y="2620528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We exchange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10 ones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for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 ten</a:t>
            </a:r>
            <a:endParaRPr lang="en-GB" sz="3200" b="1" dirty="0">
              <a:latin typeface="Comic Sans MS"/>
            </a:endParaRPr>
          </a:p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F3683D-AB88-1F78-4B3D-ABD56A4A8EC8}"/>
              </a:ext>
            </a:extLst>
          </p:cNvPr>
          <p:cNvSpPr/>
          <p:nvPr/>
        </p:nvSpPr>
        <p:spPr>
          <a:xfrm>
            <a:off x="7293198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 animBg="1"/>
      <p:bldP spid="29" grpId="0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30AC8-8801-EF3B-651F-91696C37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266C64-B429-D5C0-8009-AD873523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7B578-38DE-0D3A-FDD3-1304CAF99951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652FE-A923-040A-0EBE-CBBD66D8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030223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BF1E6-4B9F-9F70-3D49-7EE22DEC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418829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90BFA-29AE-2D7A-8C2D-3845B233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2807435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C70AD-D88B-AB7A-3E6F-2C69289A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196041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B610D-F297-B6B9-1614-05353905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7" y="3584647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A5B9D-EF1F-7832-264B-3F0E251A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030223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E8141-8BC9-AC7F-346C-4A8C0B6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418829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ABE6F-FC36-FE37-8C42-ED465917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2807435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254BB1-B9B9-DE29-FBBA-F785F0DD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79" y="3196041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37140D-20B1-76AA-ABE7-41A3DE0F723B}"/>
              </a:ext>
            </a:extLst>
          </p:cNvPr>
          <p:cNvSpPr/>
          <p:nvPr/>
        </p:nvSpPr>
        <p:spPr>
          <a:xfrm>
            <a:off x="2611142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005505C-4029-031C-9700-1A930EB9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BCB04A-CE8D-753B-8DDE-221B809A31DC}"/>
              </a:ext>
            </a:extLst>
          </p:cNvPr>
          <p:cNvSpPr/>
          <p:nvPr/>
        </p:nvSpPr>
        <p:spPr>
          <a:xfrm>
            <a:off x="3807475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5070A-FDC5-9E34-C981-2786533E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10" y="3617918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924045-96F5-95DE-7831-EBBE31D81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76658"/>
            <a:ext cx="1824054" cy="2736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283A79-83D1-6E57-DD33-E412EC16A2F3}"/>
              </a:ext>
            </a:extLst>
          </p:cNvPr>
          <p:cNvSpPr/>
          <p:nvPr/>
        </p:nvSpPr>
        <p:spPr>
          <a:xfrm>
            <a:off x="6034669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9F668-73F3-C6FB-08DE-ACA431A7CB0C}"/>
              </a:ext>
            </a:extLst>
          </p:cNvPr>
          <p:cNvGrpSpPr/>
          <p:nvPr/>
        </p:nvGrpSpPr>
        <p:grpSpPr>
          <a:xfrm>
            <a:off x="1978184" y="1764912"/>
            <a:ext cx="3658581" cy="2736080"/>
            <a:chOff x="81641" y="1828001"/>
            <a:chExt cx="3658581" cy="27360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01BE30-11E1-7B18-0990-87EB7DF0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6168" y="1828001"/>
              <a:ext cx="1824054" cy="273608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3B7D9E-B3BC-665E-84E8-CD35B3E0D0D7}"/>
                </a:ext>
              </a:extLst>
            </p:cNvPr>
            <p:cNvGrpSpPr/>
            <p:nvPr/>
          </p:nvGrpSpPr>
          <p:grpSpPr>
            <a:xfrm>
              <a:off x="81641" y="1828001"/>
              <a:ext cx="3047072" cy="2736080"/>
              <a:chOff x="81641" y="1828001"/>
              <a:chExt cx="3047072" cy="273608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AC76EA2-5E9F-EBC4-49F4-2C7D09C49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4659" y="1828001"/>
                <a:ext cx="1824054" cy="273608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B84274-C3F2-5FA0-5461-17F0251C6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150" y="1828001"/>
                <a:ext cx="1824054" cy="273608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CDDDCA2-A91D-72FA-CC59-E9B2A34E8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41" y="1828001"/>
                <a:ext cx="1824054" cy="2736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222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9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75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4110363" y="1937153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6140-4966-DF7B-1F46-5894FB80F530}"/>
              </a:ext>
            </a:extLst>
          </p:cNvPr>
          <p:cNvSpPr txBox="1"/>
          <p:nvPr/>
        </p:nvSpPr>
        <p:spPr>
          <a:xfrm>
            <a:off x="4566096" y="2904210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  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850168" y="5462481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+ 1 = 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59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185651" y="5473159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1632" y="3806935"/>
            <a:ext cx="4645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False: Can you explain why?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65148" y="1652786"/>
            <a:ext cx="6172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</a:t>
            </a:r>
            <a:r>
              <a:rPr lang="en-US" sz="4000" b="1" dirty="0"/>
              <a:t>add 1 </a:t>
            </a:r>
            <a:r>
              <a:rPr lang="en-US" sz="4000" dirty="0"/>
              <a:t>to a number, the </a:t>
            </a:r>
            <a:r>
              <a:rPr lang="en-US" sz="4000" b="1" dirty="0"/>
              <a:t>tens digit never changes.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612</TotalTime>
  <Words>204</Words>
  <Application>Microsoft Office PowerPoint</Application>
  <PresentationFormat>On-screen Show (4:3)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37</cp:revision>
  <dcterms:created xsi:type="dcterms:W3CDTF">2013-01-27T09:14:16Z</dcterms:created>
  <dcterms:modified xsi:type="dcterms:W3CDTF">2026-04-05T15:56:07Z</dcterms:modified>
  <cp:category/>
</cp:coreProperties>
</file>