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311" r:id="rId3"/>
    <p:sldId id="307" r:id="rId4"/>
    <p:sldId id="308" r:id="rId5"/>
    <p:sldId id="309" r:id="rId6"/>
    <p:sldId id="267" r:id="rId7"/>
    <p:sldId id="30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10/04/2026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 descr="A cartoon of a red hat holding cards&#10;&#10;AI-generated content may be incorrect.">
            <a:extLst>
              <a:ext uri="{FF2B5EF4-FFF2-40B4-BE49-F238E27FC236}">
                <a16:creationId xmlns:a16="http://schemas.microsoft.com/office/drawing/2014/main" id="{A8171131-802D-C34B-40E7-D7ECF5ACA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531" y="2694039"/>
            <a:ext cx="4513698" cy="3993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C6CD1-3FB4-50B8-10C9-D1DABAD0C4C7}"/>
              </a:ext>
            </a:extLst>
          </p:cNvPr>
          <p:cNvSpPr txBox="1"/>
          <p:nvPr/>
        </p:nvSpPr>
        <p:spPr>
          <a:xfrm>
            <a:off x="1012722" y="787638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Convert units of length </a:t>
            </a:r>
          </a:p>
          <a:p>
            <a:pPr algn="ctr"/>
            <a:r>
              <a:rPr lang="en-US" sz="5400" dirty="0"/>
              <a:t>(kg &amp; g)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E3C0C6-EE19-497D-AECD-B18B8499FC17}"/>
              </a:ext>
            </a:extLst>
          </p:cNvPr>
          <p:cNvSpPr/>
          <p:nvPr/>
        </p:nvSpPr>
        <p:spPr>
          <a:xfrm>
            <a:off x="3365932" y="301710"/>
            <a:ext cx="292210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kg = ? 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6D9DB3-6719-4DB9-B1E6-AF9C7A5B09D0}"/>
              </a:ext>
            </a:extLst>
          </p:cNvPr>
          <p:cNvGrpSpPr/>
          <p:nvPr/>
        </p:nvGrpSpPr>
        <p:grpSpPr>
          <a:xfrm>
            <a:off x="4826984" y="1710813"/>
            <a:ext cx="3016669" cy="2082825"/>
            <a:chOff x="6435980" y="2160104"/>
            <a:chExt cx="2686090" cy="1755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D79D47-BA2F-4BB6-9EE6-A1CC9643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5980" y="2160104"/>
              <a:ext cx="2686090" cy="1755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36CD59-0603-4A04-B614-AB7C396A5557}"/>
                </a:ext>
              </a:extLst>
            </p:cNvPr>
            <p:cNvSpPr/>
            <p:nvPr/>
          </p:nvSpPr>
          <p:spPr>
            <a:xfrm rot="21268911">
              <a:off x="6472365" y="3479846"/>
              <a:ext cx="822521" cy="291765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b="1" dirty="0">
                  <a:ln w="0">
                    <a:solidFill>
                      <a:schemeClr val="tx1"/>
                    </a:solidFill>
                  </a:ln>
                  <a:solidFill>
                    <a:srgbClr val="EBF1D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500g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659478-182E-4E0C-A581-C760F125F8FA}"/>
              </a:ext>
            </a:extLst>
          </p:cNvPr>
          <p:cNvGrpSpPr/>
          <p:nvPr/>
        </p:nvGrpSpPr>
        <p:grpSpPr>
          <a:xfrm>
            <a:off x="5507898" y="2284930"/>
            <a:ext cx="3016669" cy="2082825"/>
            <a:chOff x="6435980" y="2160104"/>
            <a:chExt cx="2686090" cy="17550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D1D3EB-70EB-4C04-905A-7730EF6A2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5980" y="2160104"/>
              <a:ext cx="2686090" cy="1755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E1D3A1-5B63-4770-8E00-AA6279545218}"/>
                </a:ext>
              </a:extLst>
            </p:cNvPr>
            <p:cNvSpPr/>
            <p:nvPr/>
          </p:nvSpPr>
          <p:spPr>
            <a:xfrm rot="21268911">
              <a:off x="6472365" y="3492814"/>
              <a:ext cx="822521" cy="265830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600" b="1" dirty="0">
                  <a:ln w="0">
                    <a:solidFill>
                      <a:schemeClr val="tx1"/>
                    </a:solidFill>
                  </a:ln>
                  <a:solidFill>
                    <a:srgbClr val="EBF1D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500g</a:t>
              </a:r>
              <a:endParaRPr lang="en-US" sz="900" b="1" dirty="0">
                <a:ln w="0">
                  <a:solidFill>
                    <a:schemeClr val="tx1"/>
                  </a:solidFill>
                </a:ln>
                <a:solidFill>
                  <a:srgbClr val="EBF1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EE8A557-E4FA-40A1-AC26-88CEC159C63F}"/>
              </a:ext>
            </a:extLst>
          </p:cNvPr>
          <p:cNvSpPr/>
          <p:nvPr/>
        </p:nvSpPr>
        <p:spPr>
          <a:xfrm>
            <a:off x="4098359" y="2804023"/>
            <a:ext cx="848309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950" b="1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</a:t>
            </a:r>
            <a:endParaRPr lang="en-GB" sz="49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6582BA-E30A-41C7-B2A6-C81BEF6F9E62}"/>
              </a:ext>
            </a:extLst>
          </p:cNvPr>
          <p:cNvSpPr/>
          <p:nvPr/>
        </p:nvSpPr>
        <p:spPr>
          <a:xfrm>
            <a:off x="1296080" y="5719184"/>
            <a:ext cx="6800850" cy="530915"/>
          </a:xfrm>
          <a:prstGeom prst="rect">
            <a:avLst/>
          </a:prstGeom>
          <a:noFill/>
          <a:ln w="2857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Tip: Use the diagram to help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2240D-8265-F434-D6EB-D34667170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631588-CA04-A750-597E-29EF89295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CA0F69-F0D7-918A-A2F8-3D4E52172B91}"/>
              </a:ext>
            </a:extLst>
          </p:cNvPr>
          <p:cNvSpPr/>
          <p:nvPr/>
        </p:nvSpPr>
        <p:spPr>
          <a:xfrm>
            <a:off x="5147595" y="359384"/>
            <a:ext cx="2280882" cy="623248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1000</a:t>
            </a: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4D657-B3C8-9689-7B5B-21A8DB7D7E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212" t="8851" r="31619" b="15766"/>
          <a:stretch>
            <a:fillRect/>
          </a:stretch>
        </p:blipFill>
        <p:spPr>
          <a:xfrm>
            <a:off x="1427510" y="1313715"/>
            <a:ext cx="2390234" cy="34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F258C-05F3-BEC9-A789-B20A0A04D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737776-4D52-DE69-2B45-8A1D9FA9476B}"/>
              </a:ext>
            </a:extLst>
          </p:cNvPr>
          <p:cNvSpPr/>
          <p:nvPr/>
        </p:nvSpPr>
        <p:spPr>
          <a:xfrm>
            <a:off x="2330246" y="874522"/>
            <a:ext cx="503411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1kg = 1000 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91791-A200-522C-2273-B903D5635719}"/>
              </a:ext>
            </a:extLst>
          </p:cNvPr>
          <p:cNvSpPr/>
          <p:nvPr/>
        </p:nvSpPr>
        <p:spPr>
          <a:xfrm>
            <a:off x="0" y="2580767"/>
            <a:ext cx="9163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To change </a:t>
            </a:r>
            <a:r>
              <a:rPr lang="en-US" sz="4400" b="1" dirty="0"/>
              <a:t>kg</a:t>
            </a:r>
            <a:r>
              <a:rPr lang="en-US" sz="4400" dirty="0"/>
              <a:t> into </a:t>
            </a:r>
            <a:r>
              <a:rPr lang="en-US" sz="4400" b="1" dirty="0"/>
              <a:t>g</a:t>
            </a:r>
            <a:r>
              <a:rPr lang="en-US" sz="4400" dirty="0"/>
              <a:t>, ______ by 1000.</a:t>
            </a:r>
            <a:endParaRPr lang="en-GB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3ECC2-2F99-35B6-39B7-4A18D028F7C7}"/>
              </a:ext>
            </a:extLst>
          </p:cNvPr>
          <p:cNvSpPr txBox="1"/>
          <p:nvPr/>
        </p:nvSpPr>
        <p:spPr>
          <a:xfrm>
            <a:off x="0" y="4514400"/>
            <a:ext cx="916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To change</a:t>
            </a:r>
            <a:r>
              <a:rPr lang="en-US" sz="4400" b="1" dirty="0"/>
              <a:t> g </a:t>
            </a:r>
            <a:r>
              <a:rPr lang="en-US" sz="4400" dirty="0"/>
              <a:t>into </a:t>
            </a:r>
            <a:r>
              <a:rPr lang="en-US" sz="4400" b="1" dirty="0"/>
              <a:t>kg</a:t>
            </a:r>
            <a:r>
              <a:rPr lang="en-US" sz="4400" dirty="0"/>
              <a:t>, ______ by 1000.</a:t>
            </a:r>
            <a:endParaRPr lang="en-GB" sz="4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D8D00A-74EC-9A2B-FFF8-3CF30942D897}"/>
              </a:ext>
            </a:extLst>
          </p:cNvPr>
          <p:cNvSpPr/>
          <p:nvPr/>
        </p:nvSpPr>
        <p:spPr>
          <a:xfrm>
            <a:off x="3333135" y="2653016"/>
            <a:ext cx="503411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multiply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12FA4D-93E8-D6FD-52AA-6C535D5A0319}"/>
              </a:ext>
            </a:extLst>
          </p:cNvPr>
          <p:cNvSpPr/>
          <p:nvPr/>
        </p:nvSpPr>
        <p:spPr>
          <a:xfrm>
            <a:off x="3333135" y="4587496"/>
            <a:ext cx="503411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divide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DFF1BD-FD0F-C025-B6BA-3EAF6545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6D245A-7205-764A-C39A-5F941D69A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A8E99-9808-AC5D-8061-B73651C56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F52717-BE83-76F7-AD35-40592365898B}"/>
              </a:ext>
            </a:extLst>
          </p:cNvPr>
          <p:cNvSpPr/>
          <p:nvPr/>
        </p:nvSpPr>
        <p:spPr>
          <a:xfrm>
            <a:off x="1691148" y="1774768"/>
            <a:ext cx="5397910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kg = 1000 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DB364D-A6E9-D627-31BF-6B2AEAE0F0CD}"/>
              </a:ext>
            </a:extLst>
          </p:cNvPr>
          <p:cNvSpPr/>
          <p:nvPr/>
        </p:nvSpPr>
        <p:spPr>
          <a:xfrm>
            <a:off x="929147" y="4041103"/>
            <a:ext cx="6361471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8.2 kg =  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 g</a:t>
            </a: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936480A4-0B98-135F-6109-EF848232E645}"/>
              </a:ext>
            </a:extLst>
          </p:cNvPr>
          <p:cNvSpPr/>
          <p:nvPr/>
        </p:nvSpPr>
        <p:spPr>
          <a:xfrm>
            <a:off x="3097161" y="1041670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653DA-51F4-E69F-E20F-84ADBE49DF38}"/>
              </a:ext>
            </a:extLst>
          </p:cNvPr>
          <p:cNvSpPr/>
          <p:nvPr/>
        </p:nvSpPr>
        <p:spPr>
          <a:xfrm>
            <a:off x="3097161" y="322282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x 1000</a:t>
            </a:r>
            <a:endParaRPr lang="en-GB" sz="4400" b="1" dirty="0"/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118F8F30-560F-8364-A399-DB9EA96BB8CC}"/>
              </a:ext>
            </a:extLst>
          </p:cNvPr>
          <p:cNvSpPr/>
          <p:nvPr/>
        </p:nvSpPr>
        <p:spPr>
          <a:xfrm flipV="1">
            <a:off x="3194261" y="5051285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577F3-412A-2617-F7F9-094801F8E9B7}"/>
              </a:ext>
            </a:extLst>
          </p:cNvPr>
          <p:cNvSpPr/>
          <p:nvPr/>
        </p:nvSpPr>
        <p:spPr>
          <a:xfrm>
            <a:off x="3244645" y="5701996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x 1000</a:t>
            </a:r>
            <a:endParaRPr lang="en-GB" sz="4400" b="1" dirty="0"/>
          </a:p>
        </p:txBody>
      </p:sp>
      <p:pic>
        <p:nvPicPr>
          <p:cNvPr id="17" name="Picture 1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BA2957A-7C41-0E97-F0FE-A5DDC121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21D46-4430-9C27-CEA0-9FE8D7E230BB}"/>
              </a:ext>
            </a:extLst>
          </p:cNvPr>
          <p:cNvSpPr/>
          <p:nvPr/>
        </p:nvSpPr>
        <p:spPr>
          <a:xfrm>
            <a:off x="4390103" y="4096071"/>
            <a:ext cx="1847229" cy="900246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8200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7D4502-A6C6-FD56-2FC4-CA3BA676A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0634D-10D6-9843-04E8-B7F83FBF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F12B9-57FB-7592-CF2C-A502383EEBC3}"/>
              </a:ext>
            </a:extLst>
          </p:cNvPr>
          <p:cNvSpPr/>
          <p:nvPr/>
        </p:nvSpPr>
        <p:spPr>
          <a:xfrm>
            <a:off x="2054941" y="1774768"/>
            <a:ext cx="546673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 kg = 1000 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B2433-E611-D23A-6C1C-78FFA7ACF6BC}"/>
              </a:ext>
            </a:extLst>
          </p:cNvPr>
          <p:cNvSpPr/>
          <p:nvPr/>
        </p:nvSpPr>
        <p:spPr>
          <a:xfrm>
            <a:off x="1750142" y="4031316"/>
            <a:ext cx="546673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kg = 450 g</a:t>
            </a:r>
          </a:p>
        </p:txBody>
      </p:sp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A35BA2C-B277-E0DD-6685-A4FFEB2CA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D17CA86B-69D1-6D51-5821-CADE6FD589FA}"/>
              </a:ext>
            </a:extLst>
          </p:cNvPr>
          <p:cNvSpPr/>
          <p:nvPr/>
        </p:nvSpPr>
        <p:spPr>
          <a:xfrm flipH="1">
            <a:off x="3097161" y="1041670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E0F49D-5A2D-F03A-FD85-6CE7289E7526}"/>
              </a:ext>
            </a:extLst>
          </p:cNvPr>
          <p:cNvSpPr/>
          <p:nvPr/>
        </p:nvSpPr>
        <p:spPr>
          <a:xfrm>
            <a:off x="3097161" y="322282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÷ 1000</a:t>
            </a:r>
            <a:endParaRPr lang="en-GB" sz="4400" b="1" dirty="0"/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6FE68312-87E6-1D76-6ED1-D14219F05902}"/>
              </a:ext>
            </a:extLst>
          </p:cNvPr>
          <p:cNvSpPr/>
          <p:nvPr/>
        </p:nvSpPr>
        <p:spPr>
          <a:xfrm flipH="1" flipV="1">
            <a:off x="3105769" y="5288732"/>
            <a:ext cx="2025445" cy="540774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1698EF-5811-FB58-F08C-4671E4DF5B67}"/>
              </a:ext>
            </a:extLst>
          </p:cNvPr>
          <p:cNvSpPr/>
          <p:nvPr/>
        </p:nvSpPr>
        <p:spPr>
          <a:xfrm>
            <a:off x="3216369" y="5903143"/>
            <a:ext cx="186690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/>
              <a:t>÷ 1000</a:t>
            </a:r>
            <a:endParaRPr lang="en-GB" sz="4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4C5DBD-0DE2-BCF6-689B-5A5A54E87BCF}"/>
              </a:ext>
            </a:extLst>
          </p:cNvPr>
          <p:cNvSpPr/>
          <p:nvPr/>
        </p:nvSpPr>
        <p:spPr>
          <a:xfrm>
            <a:off x="738849" y="4031316"/>
            <a:ext cx="1956622" cy="900246"/>
          </a:xfrm>
          <a:prstGeom prst="rect">
            <a:avLst/>
          </a:prstGeom>
          <a:solidFill>
            <a:srgbClr val="EBF1DE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0.45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009AC-35AB-8F48-B605-7F1F4FCF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3ABF569B-F330-4BD8-A784-59418F538E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53698" y="3970520"/>
            <a:ext cx="1786718" cy="1858187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56E58CD-F36F-4C9F-8926-FF87CF8D4168}"/>
              </a:ext>
            </a:extLst>
          </p:cNvPr>
          <p:cNvSpPr/>
          <p:nvPr/>
        </p:nvSpPr>
        <p:spPr>
          <a:xfrm>
            <a:off x="6205329" y="2482188"/>
            <a:ext cx="2435087" cy="1380813"/>
          </a:xfrm>
          <a:prstGeom prst="wedgeEllipseCallout">
            <a:avLst>
              <a:gd name="adj1" fmla="val 13866"/>
              <a:gd name="adj2" fmla="val 111539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Use the conversion chart to help you.</a:t>
            </a:r>
          </a:p>
        </p:txBody>
      </p:sp>
      <p:pic>
        <p:nvPicPr>
          <p:cNvPr id="6" name="Picture 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8C400F70-C2FD-2BF5-6810-E7E7AFDA6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2A7D3-64B9-558A-BAAA-3DD7DA71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DE63D2-8C91-E17E-6FBA-613F08C23A35}"/>
              </a:ext>
            </a:extLst>
          </p:cNvPr>
          <p:cNvSpPr/>
          <p:nvPr/>
        </p:nvSpPr>
        <p:spPr>
          <a:xfrm>
            <a:off x="1358346" y="2188222"/>
            <a:ext cx="4823791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 kg = ? g</a:t>
            </a:r>
          </a:p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4000</a:t>
            </a:r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= ? kg</a:t>
            </a:r>
          </a:p>
          <a:p>
            <a:endParaRPr lang="en-US" sz="40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2.5 kg = ? g</a:t>
            </a:r>
          </a:p>
          <a:p>
            <a:endParaRPr lang="en-US" sz="4000" b="1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5500 g = ? kg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55A998-4A53-55D0-B6DA-509B067A5F76}"/>
              </a:ext>
            </a:extLst>
          </p:cNvPr>
          <p:cNvSpPr/>
          <p:nvPr/>
        </p:nvSpPr>
        <p:spPr>
          <a:xfrm>
            <a:off x="2799819" y="129507"/>
            <a:ext cx="36944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CCCEEC-A37C-05DE-5B10-F0E9C77D52D8}"/>
              </a:ext>
            </a:extLst>
          </p:cNvPr>
          <p:cNvSpPr/>
          <p:nvPr/>
        </p:nvSpPr>
        <p:spPr>
          <a:xfrm>
            <a:off x="1649896" y="1296129"/>
            <a:ext cx="2922104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Solve: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CB35C2-5E95-3A79-8007-490BDAD9AF3E}"/>
              </a:ext>
            </a:extLst>
          </p:cNvPr>
          <p:cNvSpPr txBox="1"/>
          <p:nvPr/>
        </p:nvSpPr>
        <p:spPr>
          <a:xfrm>
            <a:off x="3195401" y="2131862"/>
            <a:ext cx="2225723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6000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A740E-B1AE-1E57-B1EA-E8CE35754A08}"/>
              </a:ext>
            </a:extLst>
          </p:cNvPr>
          <p:cNvSpPr txBox="1"/>
          <p:nvPr/>
        </p:nvSpPr>
        <p:spPr>
          <a:xfrm>
            <a:off x="3781889" y="3384273"/>
            <a:ext cx="2225723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C8E5F1-D482-A912-FEAA-7CCB81F17F3F}"/>
              </a:ext>
            </a:extLst>
          </p:cNvPr>
          <p:cNvSpPr txBox="1"/>
          <p:nvPr/>
        </p:nvSpPr>
        <p:spPr>
          <a:xfrm>
            <a:off x="3770241" y="4564052"/>
            <a:ext cx="2558196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2500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53153-1FAB-9CA2-238B-D1061EEE4B2B}"/>
              </a:ext>
            </a:extLst>
          </p:cNvPr>
          <p:cNvSpPr txBox="1"/>
          <p:nvPr/>
        </p:nvSpPr>
        <p:spPr>
          <a:xfrm>
            <a:off x="3936109" y="5784591"/>
            <a:ext cx="2558196" cy="769441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5.5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0BA80-E95E-36E8-67C6-30EFED258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305" y="284348"/>
            <a:ext cx="2363928" cy="162638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28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1868340" y="5936226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Who is correct?</a:t>
            </a:r>
          </a:p>
        </p:txBody>
      </p:sp>
      <p:pic>
        <p:nvPicPr>
          <p:cNvPr id="19" name="Picture 18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A9DDB6E5-4003-1FA2-E411-5F4EFB7C5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557" y="3364269"/>
            <a:ext cx="1188940" cy="1188940"/>
          </a:xfrm>
          <a:prstGeom prst="rect">
            <a:avLst/>
          </a:prstGeom>
        </p:spPr>
      </p:pic>
      <p:pic>
        <p:nvPicPr>
          <p:cNvPr id="20" name="Picture 1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ADE546E2-F200-21CD-B342-EE1504742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57" y="2095118"/>
            <a:ext cx="1038906" cy="1038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7B591-E94C-9ADA-1F56-ABBE2847CC7A}"/>
              </a:ext>
            </a:extLst>
          </p:cNvPr>
          <p:cNvSpPr txBox="1"/>
          <p:nvPr/>
        </p:nvSpPr>
        <p:spPr>
          <a:xfrm>
            <a:off x="5158584" y="247469"/>
            <a:ext cx="3879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 is the </a:t>
            </a:r>
          </a:p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total weight of the two bags?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45874C-9D53-D36C-C48F-EBBB3B80EA15}"/>
              </a:ext>
            </a:extLst>
          </p:cNvPr>
          <p:cNvGrpSpPr/>
          <p:nvPr/>
        </p:nvGrpSpPr>
        <p:grpSpPr>
          <a:xfrm>
            <a:off x="2396644" y="2156988"/>
            <a:ext cx="6012778" cy="946444"/>
            <a:chOff x="2476331" y="2137011"/>
            <a:chExt cx="6012778" cy="946444"/>
          </a:xfrm>
        </p:grpSpPr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56BB9717-8197-B701-098C-F71184C38E29}"/>
                </a:ext>
              </a:extLst>
            </p:cNvPr>
            <p:cNvSpPr/>
            <p:nvPr/>
          </p:nvSpPr>
          <p:spPr>
            <a:xfrm>
              <a:off x="2476331" y="2137011"/>
              <a:ext cx="6012778" cy="946444"/>
            </a:xfrm>
            <a:prstGeom prst="wedgeRoundRectCallout">
              <a:avLst>
                <a:gd name="adj1" fmla="val -67171"/>
                <a:gd name="adj2" fmla="val 2001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Amy:</a:t>
              </a:r>
            </a:p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BE2990-6652-2484-81C8-AAC2304C99F5}"/>
                </a:ext>
              </a:extLst>
            </p:cNvPr>
            <p:cNvSpPr txBox="1"/>
            <p:nvPr/>
          </p:nvSpPr>
          <p:spPr>
            <a:xfrm>
              <a:off x="4141799" y="2560235"/>
              <a:ext cx="2681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kilo and 300g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444F90-66BD-C90B-CC7B-799095C36A06}"/>
              </a:ext>
            </a:extLst>
          </p:cNvPr>
          <p:cNvGrpSpPr/>
          <p:nvPr/>
        </p:nvGrpSpPr>
        <p:grpSpPr>
          <a:xfrm>
            <a:off x="2331724" y="3485517"/>
            <a:ext cx="6012778" cy="946444"/>
            <a:chOff x="2476331" y="4538586"/>
            <a:chExt cx="6012778" cy="946444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91FCC4A1-A2CD-6754-0451-81F73810A5B1}"/>
                </a:ext>
              </a:extLst>
            </p:cNvPr>
            <p:cNvSpPr/>
            <p:nvPr/>
          </p:nvSpPr>
          <p:spPr>
            <a:xfrm>
              <a:off x="2476331" y="4538586"/>
              <a:ext cx="6012778" cy="946444"/>
            </a:xfrm>
            <a:prstGeom prst="wedgeRoundRectCallout">
              <a:avLst>
                <a:gd name="adj1" fmla="val -66628"/>
                <a:gd name="adj2" fmla="val 27608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Ben:</a:t>
              </a:r>
            </a:p>
            <a:p>
              <a:pPr algn="ctr"/>
              <a:endParaRPr lang="en-GB" sz="28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1F5845-D45A-D2C8-B603-438C6003E895}"/>
                </a:ext>
              </a:extLst>
            </p:cNvPr>
            <p:cNvSpPr txBox="1"/>
            <p:nvPr/>
          </p:nvSpPr>
          <p:spPr>
            <a:xfrm>
              <a:off x="4189562" y="4961810"/>
              <a:ext cx="2681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1.3kg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0FE49-B8CA-1BE6-B943-27DD8EF4948E}"/>
              </a:ext>
            </a:extLst>
          </p:cNvPr>
          <p:cNvGrpSpPr/>
          <p:nvPr/>
        </p:nvGrpSpPr>
        <p:grpSpPr>
          <a:xfrm>
            <a:off x="2379487" y="4749343"/>
            <a:ext cx="6012778" cy="997959"/>
            <a:chOff x="2476331" y="2137011"/>
            <a:chExt cx="6012778" cy="997959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EE87B2C7-4773-4D91-7508-01EAF55094BB}"/>
                </a:ext>
              </a:extLst>
            </p:cNvPr>
            <p:cNvSpPr/>
            <p:nvPr/>
          </p:nvSpPr>
          <p:spPr>
            <a:xfrm>
              <a:off x="2476331" y="2137011"/>
              <a:ext cx="6012778" cy="946444"/>
            </a:xfrm>
            <a:prstGeom prst="wedgeRoundRectCallout">
              <a:avLst>
                <a:gd name="adj1" fmla="val -67171"/>
                <a:gd name="adj2" fmla="val 20017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accent1"/>
                  </a:solidFill>
                </a:rPr>
                <a:t>Lucy:</a:t>
              </a:r>
            </a:p>
            <a:p>
              <a:pPr algn="ctr"/>
              <a:endParaRPr lang="en-GB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043B3FB-511A-1BA9-9AF0-303D9688F431}"/>
                </a:ext>
              </a:extLst>
            </p:cNvPr>
            <p:cNvSpPr txBox="1"/>
            <p:nvPr/>
          </p:nvSpPr>
          <p:spPr>
            <a:xfrm>
              <a:off x="4266179" y="2611750"/>
              <a:ext cx="2681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1300g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4DDEE9A-A325-F481-6FDB-1B7D55D14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40" y="4643217"/>
            <a:ext cx="1188940" cy="1188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E6AADE-3CB9-FF17-C90A-F948881C8D64}"/>
              </a:ext>
            </a:extLst>
          </p:cNvPr>
          <p:cNvSpPr/>
          <p:nvPr/>
        </p:nvSpPr>
        <p:spPr>
          <a:xfrm>
            <a:off x="1329099" y="5977769"/>
            <a:ext cx="6655600" cy="584775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They are all correct! </a:t>
            </a:r>
            <a:r>
              <a:rPr lang="en-US" sz="32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Why?</a:t>
            </a:r>
            <a:endParaRPr lang="en-US" sz="3200" b="1" cap="none" spc="0" dirty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63D789-52D7-A527-88D3-1CABBD244C6B}"/>
              </a:ext>
            </a:extLst>
          </p:cNvPr>
          <p:cNvGrpSpPr/>
          <p:nvPr/>
        </p:nvGrpSpPr>
        <p:grpSpPr>
          <a:xfrm>
            <a:off x="2106847" y="379009"/>
            <a:ext cx="2927269" cy="1804518"/>
            <a:chOff x="3244645" y="511077"/>
            <a:chExt cx="2927269" cy="180451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78B897-E81A-9305-ACF8-9AA34CF87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4645" y="619531"/>
              <a:ext cx="1789471" cy="1696064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569C28-0095-9ED8-2A01-FC63679BB214}"/>
                </a:ext>
              </a:extLst>
            </p:cNvPr>
            <p:cNvGrpSpPr/>
            <p:nvPr/>
          </p:nvGrpSpPr>
          <p:grpSpPr>
            <a:xfrm>
              <a:off x="3549208" y="511077"/>
              <a:ext cx="2622706" cy="1740590"/>
              <a:chOff x="3549208" y="511077"/>
              <a:chExt cx="2622706" cy="174059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3F718A5-2145-C501-FEB3-9B58FAB3F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3212" t="8851" r="31619" b="15766"/>
              <a:stretch>
                <a:fillRect/>
              </a:stretch>
            </p:blipFill>
            <p:spPr>
              <a:xfrm>
                <a:off x="3549208" y="511077"/>
                <a:ext cx="1182189" cy="138625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7B9ABCB-77B4-7741-2A1D-178CE7C88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5486" y="652723"/>
                <a:ext cx="1256428" cy="159894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4B282C-C055-6804-A527-34BE787D56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17" y="154197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1317</TotalTime>
  <Words>164</Words>
  <Application>Microsoft Office PowerPoint</Application>
  <PresentationFormat>On-screen Show (4:3)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68</cp:revision>
  <dcterms:created xsi:type="dcterms:W3CDTF">2013-01-27T09:14:16Z</dcterms:created>
  <dcterms:modified xsi:type="dcterms:W3CDTF">2026-04-10T10:19:10Z</dcterms:modified>
  <cp:category/>
</cp:coreProperties>
</file>