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97" r:id="rId4"/>
    <p:sldId id="270" r:id="rId5"/>
    <p:sldId id="308" r:id="rId6"/>
    <p:sldId id="309" r:id="rId7"/>
    <p:sldId id="306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558ED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8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811B9-11FB-EC0B-F82B-3095DEF45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90" y="2497932"/>
            <a:ext cx="3224980" cy="3513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5A93A-5EF3-5854-1330-42EEDA8F0D00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Hundredths as fraction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12F055-534D-F4DD-1280-D90DC81EAD0F}"/>
              </a:ext>
            </a:extLst>
          </p:cNvPr>
          <p:cNvSpPr txBox="1"/>
          <p:nvPr/>
        </p:nvSpPr>
        <p:spPr>
          <a:xfrm>
            <a:off x="3681764" y="167100"/>
            <a:ext cx="166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30C48-DC81-06CC-CD6C-4F27FE0295EC}"/>
              </a:ext>
            </a:extLst>
          </p:cNvPr>
          <p:cNvSpPr txBox="1"/>
          <p:nvPr/>
        </p:nvSpPr>
        <p:spPr>
          <a:xfrm>
            <a:off x="1439066" y="4594082"/>
            <a:ext cx="633540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 a whole is split into _____ equal parts, one of those parts is worth _____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9E71813-1EF1-277B-FC89-623788788E1F}"/>
              </a:ext>
            </a:extLst>
          </p:cNvPr>
          <p:cNvSpPr/>
          <p:nvPr/>
        </p:nvSpPr>
        <p:spPr>
          <a:xfrm rot="16200000">
            <a:off x="4317774" y="-478832"/>
            <a:ext cx="428334" cy="288822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F14E1E-F823-321B-D3CD-ED8D671AEE91}"/>
                  </a:ext>
                </a:extLst>
              </p:cNvPr>
              <p:cNvSpPr txBox="1"/>
              <p:nvPr/>
            </p:nvSpPr>
            <p:spPr>
              <a:xfrm>
                <a:off x="6730334" y="5071706"/>
                <a:ext cx="444385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F14E1E-F823-321B-D3CD-ED8D671A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334" y="5071706"/>
                <a:ext cx="444385" cy="765338"/>
              </a:xfrm>
              <a:prstGeom prst="rect">
                <a:avLst/>
              </a:prstGeom>
              <a:blipFill>
                <a:blip r:embed="rId4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23FED98-8BDC-8CEC-B33F-E7D21AF86783}"/>
              </a:ext>
            </a:extLst>
          </p:cNvPr>
          <p:cNvSpPr txBox="1"/>
          <p:nvPr/>
        </p:nvSpPr>
        <p:spPr>
          <a:xfrm>
            <a:off x="5643587" y="4470959"/>
            <a:ext cx="93138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1"/>
                </a:solidFill>
              </a:rPr>
              <a:t>100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AEC12B2-ACF2-6197-8CBC-AB52FEFC287C}"/>
              </a:ext>
            </a:extLst>
          </p:cNvPr>
          <p:cNvGrpSpPr/>
          <p:nvPr/>
        </p:nvGrpSpPr>
        <p:grpSpPr>
          <a:xfrm rot="16200000">
            <a:off x="3137502" y="1293235"/>
            <a:ext cx="2838552" cy="2786590"/>
            <a:chOff x="3137502" y="1293235"/>
            <a:chExt cx="2838552" cy="278659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5CCEFAD-9B64-2F3F-702C-54BB2D1F7535}"/>
                </a:ext>
              </a:extLst>
            </p:cNvPr>
            <p:cNvSpPr/>
            <p:nvPr/>
          </p:nvSpPr>
          <p:spPr>
            <a:xfrm>
              <a:off x="3137502" y="1293360"/>
              <a:ext cx="269723" cy="2647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59EB455-137B-A9B0-D789-41943BEFB2EA}"/>
                </a:ext>
              </a:extLst>
            </p:cNvPr>
            <p:cNvSpPr/>
            <p:nvPr/>
          </p:nvSpPr>
          <p:spPr>
            <a:xfrm>
              <a:off x="3137502" y="157354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7C5945A-B09C-083B-40CA-88ACD8A6D0E6}"/>
                </a:ext>
              </a:extLst>
            </p:cNvPr>
            <p:cNvSpPr/>
            <p:nvPr/>
          </p:nvSpPr>
          <p:spPr>
            <a:xfrm>
              <a:off x="3137502" y="18537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C92B724-34E0-1708-CD72-215B6D98A972}"/>
                </a:ext>
              </a:extLst>
            </p:cNvPr>
            <p:cNvSpPr/>
            <p:nvPr/>
          </p:nvSpPr>
          <p:spPr>
            <a:xfrm>
              <a:off x="3137502" y="213392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4AECAE4-D919-775D-2952-8DCC1A29B179}"/>
                </a:ext>
              </a:extLst>
            </p:cNvPr>
            <p:cNvSpPr/>
            <p:nvPr/>
          </p:nvSpPr>
          <p:spPr>
            <a:xfrm>
              <a:off x="3137502" y="2414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3B0231B-9F10-E125-6688-5052556619EB}"/>
                </a:ext>
              </a:extLst>
            </p:cNvPr>
            <p:cNvSpPr/>
            <p:nvPr/>
          </p:nvSpPr>
          <p:spPr>
            <a:xfrm>
              <a:off x="3137502" y="26943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AD41D6-2D69-7A89-EEE1-170496CAE01C}"/>
                </a:ext>
              </a:extLst>
            </p:cNvPr>
            <p:cNvSpPr/>
            <p:nvPr/>
          </p:nvSpPr>
          <p:spPr>
            <a:xfrm>
              <a:off x="3137502" y="29744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BDBC4D-06B0-A896-3E57-421ECCB14A59}"/>
                </a:ext>
              </a:extLst>
            </p:cNvPr>
            <p:cNvSpPr/>
            <p:nvPr/>
          </p:nvSpPr>
          <p:spPr>
            <a:xfrm>
              <a:off x="3137502" y="32546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23F6111-919C-C3F9-2001-5F72664F37B0}"/>
                </a:ext>
              </a:extLst>
            </p:cNvPr>
            <p:cNvSpPr/>
            <p:nvPr/>
          </p:nvSpPr>
          <p:spPr>
            <a:xfrm>
              <a:off x="3137502" y="35348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CCBF39E-C6BA-76FF-A4B1-E0FA0C9E1546}"/>
                </a:ext>
              </a:extLst>
            </p:cNvPr>
            <p:cNvSpPr/>
            <p:nvPr/>
          </p:nvSpPr>
          <p:spPr>
            <a:xfrm>
              <a:off x="3137502" y="381505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5738282-29BB-ED46-2662-89D06CF2C936}"/>
                </a:ext>
              </a:extLst>
            </p:cNvPr>
            <p:cNvSpPr/>
            <p:nvPr/>
          </p:nvSpPr>
          <p:spPr>
            <a:xfrm>
              <a:off x="3422927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127117-EA73-9A46-0A97-B73675D7F15B}"/>
                </a:ext>
              </a:extLst>
            </p:cNvPr>
            <p:cNvSpPr/>
            <p:nvPr/>
          </p:nvSpPr>
          <p:spPr>
            <a:xfrm>
              <a:off x="3422927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882293-3B13-4E31-692B-756B548BD022}"/>
                </a:ext>
              </a:extLst>
            </p:cNvPr>
            <p:cNvSpPr/>
            <p:nvPr/>
          </p:nvSpPr>
          <p:spPr>
            <a:xfrm>
              <a:off x="3422927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31C4422-FCFA-626C-9AB8-C3E991B5989A}"/>
                </a:ext>
              </a:extLst>
            </p:cNvPr>
            <p:cNvSpPr/>
            <p:nvPr/>
          </p:nvSpPr>
          <p:spPr>
            <a:xfrm>
              <a:off x="3422927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E9AE75A-E385-2572-A933-FA10F9FD0C97}"/>
                </a:ext>
              </a:extLst>
            </p:cNvPr>
            <p:cNvSpPr/>
            <p:nvPr/>
          </p:nvSpPr>
          <p:spPr>
            <a:xfrm>
              <a:off x="3422927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982B52F-EBD8-9251-F8F1-FEDB981A6EF6}"/>
                </a:ext>
              </a:extLst>
            </p:cNvPr>
            <p:cNvSpPr/>
            <p:nvPr/>
          </p:nvSpPr>
          <p:spPr>
            <a:xfrm>
              <a:off x="3422927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527C84A-8BEB-5573-CF61-1035DBA16166}"/>
                </a:ext>
              </a:extLst>
            </p:cNvPr>
            <p:cNvSpPr/>
            <p:nvPr/>
          </p:nvSpPr>
          <p:spPr>
            <a:xfrm>
              <a:off x="3422927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76273BE-FCD5-C8D9-DA25-F857860BCC7C}"/>
                </a:ext>
              </a:extLst>
            </p:cNvPr>
            <p:cNvSpPr/>
            <p:nvPr/>
          </p:nvSpPr>
          <p:spPr>
            <a:xfrm>
              <a:off x="3422927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870CBA5-F3A5-A314-7B94-A3AE5ED20455}"/>
                </a:ext>
              </a:extLst>
            </p:cNvPr>
            <p:cNvSpPr/>
            <p:nvPr/>
          </p:nvSpPr>
          <p:spPr>
            <a:xfrm>
              <a:off x="3422927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865AFF7-05E0-7026-3909-DBEB64A32356}"/>
                </a:ext>
              </a:extLst>
            </p:cNvPr>
            <p:cNvSpPr/>
            <p:nvPr/>
          </p:nvSpPr>
          <p:spPr>
            <a:xfrm>
              <a:off x="3422927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A9C7DCC-1C68-41C3-7725-AB0B8D9840B5}"/>
                </a:ext>
              </a:extLst>
            </p:cNvPr>
            <p:cNvSpPr/>
            <p:nvPr/>
          </p:nvSpPr>
          <p:spPr>
            <a:xfrm>
              <a:off x="3708353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9B405FF-853E-FD7B-4779-B522819333CF}"/>
                </a:ext>
              </a:extLst>
            </p:cNvPr>
            <p:cNvSpPr/>
            <p:nvPr/>
          </p:nvSpPr>
          <p:spPr>
            <a:xfrm>
              <a:off x="3708353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EB5AD08-13D9-B72F-46DB-BF579CF2E4E8}"/>
                </a:ext>
              </a:extLst>
            </p:cNvPr>
            <p:cNvSpPr/>
            <p:nvPr/>
          </p:nvSpPr>
          <p:spPr>
            <a:xfrm>
              <a:off x="3708353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EB8AC44-DC95-F896-399B-C61DF1F5071A}"/>
                </a:ext>
              </a:extLst>
            </p:cNvPr>
            <p:cNvSpPr/>
            <p:nvPr/>
          </p:nvSpPr>
          <p:spPr>
            <a:xfrm>
              <a:off x="3708353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D7024B1-E524-7973-C03C-8CCB5EEE1E13}"/>
                </a:ext>
              </a:extLst>
            </p:cNvPr>
            <p:cNvSpPr/>
            <p:nvPr/>
          </p:nvSpPr>
          <p:spPr>
            <a:xfrm>
              <a:off x="3708353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8A532C5-E3E2-E5D8-98D4-DAAF05344A14}"/>
                </a:ext>
              </a:extLst>
            </p:cNvPr>
            <p:cNvSpPr/>
            <p:nvPr/>
          </p:nvSpPr>
          <p:spPr>
            <a:xfrm>
              <a:off x="3708353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D2E2E57-2129-44D7-98F5-DA4897B1A3CA}"/>
                </a:ext>
              </a:extLst>
            </p:cNvPr>
            <p:cNvSpPr/>
            <p:nvPr/>
          </p:nvSpPr>
          <p:spPr>
            <a:xfrm>
              <a:off x="3708353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0F9F6FE-64C3-D0D8-7365-A192C3189F9E}"/>
                </a:ext>
              </a:extLst>
            </p:cNvPr>
            <p:cNvSpPr/>
            <p:nvPr/>
          </p:nvSpPr>
          <p:spPr>
            <a:xfrm>
              <a:off x="3708353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7692F61-A65E-3935-CA57-38E37DA00C46}"/>
                </a:ext>
              </a:extLst>
            </p:cNvPr>
            <p:cNvSpPr/>
            <p:nvPr/>
          </p:nvSpPr>
          <p:spPr>
            <a:xfrm>
              <a:off x="3708353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EC60810-8A57-19F2-F365-B7A1CEB29185}"/>
                </a:ext>
              </a:extLst>
            </p:cNvPr>
            <p:cNvSpPr/>
            <p:nvPr/>
          </p:nvSpPr>
          <p:spPr>
            <a:xfrm>
              <a:off x="3708353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7CD3967-6F56-6D73-0B5D-84D525344414}"/>
                </a:ext>
              </a:extLst>
            </p:cNvPr>
            <p:cNvSpPr/>
            <p:nvPr/>
          </p:nvSpPr>
          <p:spPr>
            <a:xfrm>
              <a:off x="3993778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AD61844-1C4B-182F-FF71-92789284A599}"/>
                </a:ext>
              </a:extLst>
            </p:cNvPr>
            <p:cNvSpPr/>
            <p:nvPr/>
          </p:nvSpPr>
          <p:spPr>
            <a:xfrm>
              <a:off x="3993778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09F3CCF-10FF-6851-F0AB-233017FF390E}"/>
                </a:ext>
              </a:extLst>
            </p:cNvPr>
            <p:cNvSpPr/>
            <p:nvPr/>
          </p:nvSpPr>
          <p:spPr>
            <a:xfrm>
              <a:off x="3993778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DA02717-AFF8-58B8-A625-170101ECBB8E}"/>
                </a:ext>
              </a:extLst>
            </p:cNvPr>
            <p:cNvSpPr/>
            <p:nvPr/>
          </p:nvSpPr>
          <p:spPr>
            <a:xfrm>
              <a:off x="3993778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91D9F79-D7ED-9C0F-C32A-875BCDBCE999}"/>
                </a:ext>
              </a:extLst>
            </p:cNvPr>
            <p:cNvSpPr/>
            <p:nvPr/>
          </p:nvSpPr>
          <p:spPr>
            <a:xfrm>
              <a:off x="3993778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AFD41AA-04BA-B9C8-60FE-4BD899B56F98}"/>
                </a:ext>
              </a:extLst>
            </p:cNvPr>
            <p:cNvSpPr/>
            <p:nvPr/>
          </p:nvSpPr>
          <p:spPr>
            <a:xfrm>
              <a:off x="3993778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C8C4D4F-3BA4-8D36-6E4A-BC75C0D0B1DC}"/>
                </a:ext>
              </a:extLst>
            </p:cNvPr>
            <p:cNvSpPr/>
            <p:nvPr/>
          </p:nvSpPr>
          <p:spPr>
            <a:xfrm>
              <a:off x="3993778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63A2416-15AD-E615-CE47-701827C94DBB}"/>
                </a:ext>
              </a:extLst>
            </p:cNvPr>
            <p:cNvSpPr/>
            <p:nvPr/>
          </p:nvSpPr>
          <p:spPr>
            <a:xfrm>
              <a:off x="3993778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E677CD-69CF-A2D9-DE59-1B19D1A03003}"/>
                </a:ext>
              </a:extLst>
            </p:cNvPr>
            <p:cNvSpPr/>
            <p:nvPr/>
          </p:nvSpPr>
          <p:spPr>
            <a:xfrm>
              <a:off x="3993778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AACBA2F-3AF2-53E2-EC96-4B628D6F1E09}"/>
                </a:ext>
              </a:extLst>
            </p:cNvPr>
            <p:cNvSpPr/>
            <p:nvPr/>
          </p:nvSpPr>
          <p:spPr>
            <a:xfrm>
              <a:off x="3993778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256FEF7-2E4A-798E-41E4-3F9AD06E6E2D}"/>
                </a:ext>
              </a:extLst>
            </p:cNvPr>
            <p:cNvSpPr/>
            <p:nvPr/>
          </p:nvSpPr>
          <p:spPr>
            <a:xfrm>
              <a:off x="427920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71D3C1-4CCB-DAEC-7AE9-EB548F96F71D}"/>
                </a:ext>
              </a:extLst>
            </p:cNvPr>
            <p:cNvSpPr/>
            <p:nvPr/>
          </p:nvSpPr>
          <p:spPr>
            <a:xfrm>
              <a:off x="427920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06AE579-2D09-8366-D785-915E410940C7}"/>
                </a:ext>
              </a:extLst>
            </p:cNvPr>
            <p:cNvSpPr/>
            <p:nvPr/>
          </p:nvSpPr>
          <p:spPr>
            <a:xfrm>
              <a:off x="427920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CA698F-6479-2892-B31F-06DD6F8A76A9}"/>
                </a:ext>
              </a:extLst>
            </p:cNvPr>
            <p:cNvSpPr/>
            <p:nvPr/>
          </p:nvSpPr>
          <p:spPr>
            <a:xfrm>
              <a:off x="427920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C2DA440-C871-8132-5F3B-97AF7A7E53AE}"/>
                </a:ext>
              </a:extLst>
            </p:cNvPr>
            <p:cNvSpPr/>
            <p:nvPr/>
          </p:nvSpPr>
          <p:spPr>
            <a:xfrm>
              <a:off x="427920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805ADAE-B7E0-36B2-E205-B543BDA0517D}"/>
                </a:ext>
              </a:extLst>
            </p:cNvPr>
            <p:cNvSpPr/>
            <p:nvPr/>
          </p:nvSpPr>
          <p:spPr>
            <a:xfrm>
              <a:off x="427920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B8C90EE-FAE6-DBC4-A0D4-0301E28CF9B1}"/>
                </a:ext>
              </a:extLst>
            </p:cNvPr>
            <p:cNvSpPr/>
            <p:nvPr/>
          </p:nvSpPr>
          <p:spPr>
            <a:xfrm>
              <a:off x="427920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6FB8EBE-52E3-1738-8A2B-0881E4E3C172}"/>
                </a:ext>
              </a:extLst>
            </p:cNvPr>
            <p:cNvSpPr/>
            <p:nvPr/>
          </p:nvSpPr>
          <p:spPr>
            <a:xfrm>
              <a:off x="427920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D08174-DF69-62B2-711B-916D9F11E65A}"/>
                </a:ext>
              </a:extLst>
            </p:cNvPr>
            <p:cNvSpPr/>
            <p:nvPr/>
          </p:nvSpPr>
          <p:spPr>
            <a:xfrm>
              <a:off x="427920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E87F3C8-C145-8048-E3F2-37B1C88E839D}"/>
                </a:ext>
              </a:extLst>
            </p:cNvPr>
            <p:cNvSpPr/>
            <p:nvPr/>
          </p:nvSpPr>
          <p:spPr>
            <a:xfrm>
              <a:off x="427920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6255084-6323-20BB-D331-F9DD8ED9E783}"/>
                </a:ext>
              </a:extLst>
            </p:cNvPr>
            <p:cNvSpPr/>
            <p:nvPr/>
          </p:nvSpPr>
          <p:spPr>
            <a:xfrm>
              <a:off x="4564629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4CC30E9-A386-E7DF-CE71-D7953FFFAF0E}"/>
                </a:ext>
              </a:extLst>
            </p:cNvPr>
            <p:cNvSpPr/>
            <p:nvPr/>
          </p:nvSpPr>
          <p:spPr>
            <a:xfrm>
              <a:off x="4564629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A8EEDFC-69AD-0E62-06CE-295BDF616D04}"/>
                </a:ext>
              </a:extLst>
            </p:cNvPr>
            <p:cNvSpPr/>
            <p:nvPr/>
          </p:nvSpPr>
          <p:spPr>
            <a:xfrm>
              <a:off x="4564629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F16C4A5-E896-69EC-E128-9B0706B196B6}"/>
                </a:ext>
              </a:extLst>
            </p:cNvPr>
            <p:cNvSpPr/>
            <p:nvPr/>
          </p:nvSpPr>
          <p:spPr>
            <a:xfrm>
              <a:off x="4564629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7303552-AA0D-670E-5699-378EA5CA4D6D}"/>
                </a:ext>
              </a:extLst>
            </p:cNvPr>
            <p:cNvSpPr/>
            <p:nvPr/>
          </p:nvSpPr>
          <p:spPr>
            <a:xfrm>
              <a:off x="4564629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2FFD109-C453-270D-4AA4-2A32EE5D80D6}"/>
                </a:ext>
              </a:extLst>
            </p:cNvPr>
            <p:cNvSpPr/>
            <p:nvPr/>
          </p:nvSpPr>
          <p:spPr>
            <a:xfrm>
              <a:off x="4564629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CCDD741-D2F5-F629-AC40-7F87B0DD0A4D}"/>
                </a:ext>
              </a:extLst>
            </p:cNvPr>
            <p:cNvSpPr/>
            <p:nvPr/>
          </p:nvSpPr>
          <p:spPr>
            <a:xfrm>
              <a:off x="4564629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C82DE8-55C5-E9E0-ABB4-9AB913B0194D}"/>
                </a:ext>
              </a:extLst>
            </p:cNvPr>
            <p:cNvSpPr/>
            <p:nvPr/>
          </p:nvSpPr>
          <p:spPr>
            <a:xfrm>
              <a:off x="4564629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88C5FCE-8140-4E9A-A38A-BB1C6255801F}"/>
                </a:ext>
              </a:extLst>
            </p:cNvPr>
            <p:cNvSpPr/>
            <p:nvPr/>
          </p:nvSpPr>
          <p:spPr>
            <a:xfrm>
              <a:off x="4564629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3452BE-D3B8-11CD-5C23-0C2E3A5F8C5C}"/>
                </a:ext>
              </a:extLst>
            </p:cNvPr>
            <p:cNvSpPr/>
            <p:nvPr/>
          </p:nvSpPr>
          <p:spPr>
            <a:xfrm>
              <a:off x="4564629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4381F31-FABC-56A4-6F2A-C8E5FAFF5B35}"/>
                </a:ext>
              </a:extLst>
            </p:cNvPr>
            <p:cNvSpPr/>
            <p:nvPr/>
          </p:nvSpPr>
          <p:spPr>
            <a:xfrm>
              <a:off x="485005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9F21682-B503-75B8-F6BB-1B36C640F820}"/>
                </a:ext>
              </a:extLst>
            </p:cNvPr>
            <p:cNvSpPr/>
            <p:nvPr/>
          </p:nvSpPr>
          <p:spPr>
            <a:xfrm>
              <a:off x="485005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7131422-63C3-B585-28B3-539B98A1AA8B}"/>
                </a:ext>
              </a:extLst>
            </p:cNvPr>
            <p:cNvSpPr/>
            <p:nvPr/>
          </p:nvSpPr>
          <p:spPr>
            <a:xfrm>
              <a:off x="485005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B5CEEF0-8EFD-159A-F12F-947827230C17}"/>
                </a:ext>
              </a:extLst>
            </p:cNvPr>
            <p:cNvSpPr/>
            <p:nvPr/>
          </p:nvSpPr>
          <p:spPr>
            <a:xfrm>
              <a:off x="485005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F4F503-3CAB-6EBD-5918-731D1AA7B93F}"/>
                </a:ext>
              </a:extLst>
            </p:cNvPr>
            <p:cNvSpPr/>
            <p:nvPr/>
          </p:nvSpPr>
          <p:spPr>
            <a:xfrm>
              <a:off x="485005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D69537-104C-4B73-FD1B-70B3E6EEC0EE}"/>
                </a:ext>
              </a:extLst>
            </p:cNvPr>
            <p:cNvSpPr/>
            <p:nvPr/>
          </p:nvSpPr>
          <p:spPr>
            <a:xfrm>
              <a:off x="485005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963146C-FDB5-4821-6D14-A22D822014C7}"/>
                </a:ext>
              </a:extLst>
            </p:cNvPr>
            <p:cNvSpPr/>
            <p:nvPr/>
          </p:nvSpPr>
          <p:spPr>
            <a:xfrm>
              <a:off x="485005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D9D071-006B-1A85-E4D2-BA73B68F0623}"/>
                </a:ext>
              </a:extLst>
            </p:cNvPr>
            <p:cNvSpPr/>
            <p:nvPr/>
          </p:nvSpPr>
          <p:spPr>
            <a:xfrm>
              <a:off x="485005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996804-6257-B35A-4FEC-C56E45743FDC}"/>
                </a:ext>
              </a:extLst>
            </p:cNvPr>
            <p:cNvSpPr/>
            <p:nvPr/>
          </p:nvSpPr>
          <p:spPr>
            <a:xfrm>
              <a:off x="485005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6891B6-87E8-710B-D707-587EE9BED7B7}"/>
                </a:ext>
              </a:extLst>
            </p:cNvPr>
            <p:cNvSpPr/>
            <p:nvPr/>
          </p:nvSpPr>
          <p:spPr>
            <a:xfrm>
              <a:off x="485005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898249F-51DF-AD01-3745-E3FEF9688DA8}"/>
                </a:ext>
              </a:extLst>
            </p:cNvPr>
            <p:cNvSpPr/>
            <p:nvPr/>
          </p:nvSpPr>
          <p:spPr>
            <a:xfrm>
              <a:off x="5135480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4C09FAF-0B60-DD55-043D-EA7CEAD6C727}"/>
                </a:ext>
              </a:extLst>
            </p:cNvPr>
            <p:cNvSpPr/>
            <p:nvPr/>
          </p:nvSpPr>
          <p:spPr>
            <a:xfrm>
              <a:off x="5135480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361CA8-CABA-05C2-485F-2515D1925639}"/>
                </a:ext>
              </a:extLst>
            </p:cNvPr>
            <p:cNvSpPr/>
            <p:nvPr/>
          </p:nvSpPr>
          <p:spPr>
            <a:xfrm>
              <a:off x="5135480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318C8CA-330D-9EEA-B6C2-D432EED68265}"/>
                </a:ext>
              </a:extLst>
            </p:cNvPr>
            <p:cNvSpPr/>
            <p:nvPr/>
          </p:nvSpPr>
          <p:spPr>
            <a:xfrm>
              <a:off x="5135480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806E4A-0EAC-567B-86A8-A7D49EF87CC1}"/>
                </a:ext>
              </a:extLst>
            </p:cNvPr>
            <p:cNvSpPr/>
            <p:nvPr/>
          </p:nvSpPr>
          <p:spPr>
            <a:xfrm>
              <a:off x="5135480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85DC6B7-6BDC-919C-FE51-360F5D763C1F}"/>
                </a:ext>
              </a:extLst>
            </p:cNvPr>
            <p:cNvSpPr/>
            <p:nvPr/>
          </p:nvSpPr>
          <p:spPr>
            <a:xfrm>
              <a:off x="5135480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23DE60-3D3E-EF8D-0DA7-5F4EE3EFD906}"/>
                </a:ext>
              </a:extLst>
            </p:cNvPr>
            <p:cNvSpPr/>
            <p:nvPr/>
          </p:nvSpPr>
          <p:spPr>
            <a:xfrm>
              <a:off x="5135480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3BE398-3948-16CB-CE07-6E43E5408981}"/>
                </a:ext>
              </a:extLst>
            </p:cNvPr>
            <p:cNvSpPr/>
            <p:nvPr/>
          </p:nvSpPr>
          <p:spPr>
            <a:xfrm>
              <a:off x="5135480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FD553E-753A-35ED-F08E-F654969CEF38}"/>
                </a:ext>
              </a:extLst>
            </p:cNvPr>
            <p:cNvSpPr/>
            <p:nvPr/>
          </p:nvSpPr>
          <p:spPr>
            <a:xfrm>
              <a:off x="5135480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8CCE59-45DF-3DA2-B1C7-96B1AAC95DC2}"/>
                </a:ext>
              </a:extLst>
            </p:cNvPr>
            <p:cNvSpPr/>
            <p:nvPr/>
          </p:nvSpPr>
          <p:spPr>
            <a:xfrm>
              <a:off x="5135480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42D7F4-CDCE-531A-8A63-325EFA26A70A}"/>
                </a:ext>
              </a:extLst>
            </p:cNvPr>
            <p:cNvSpPr/>
            <p:nvPr/>
          </p:nvSpPr>
          <p:spPr>
            <a:xfrm>
              <a:off x="5420905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C8BEEA-92FE-9B28-344D-04D21CE71F4F}"/>
                </a:ext>
              </a:extLst>
            </p:cNvPr>
            <p:cNvSpPr/>
            <p:nvPr/>
          </p:nvSpPr>
          <p:spPr>
            <a:xfrm>
              <a:off x="5420905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92E199-259C-F443-EAD9-EE832BF971AF}"/>
                </a:ext>
              </a:extLst>
            </p:cNvPr>
            <p:cNvSpPr/>
            <p:nvPr/>
          </p:nvSpPr>
          <p:spPr>
            <a:xfrm>
              <a:off x="5420905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5CEE13-F89B-BC50-1EBB-CF35A61CBE84}"/>
                </a:ext>
              </a:extLst>
            </p:cNvPr>
            <p:cNvSpPr/>
            <p:nvPr/>
          </p:nvSpPr>
          <p:spPr>
            <a:xfrm>
              <a:off x="5420905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BE5F847-6029-46EA-CEE3-8C546EAB1AF1}"/>
                </a:ext>
              </a:extLst>
            </p:cNvPr>
            <p:cNvSpPr/>
            <p:nvPr/>
          </p:nvSpPr>
          <p:spPr>
            <a:xfrm>
              <a:off x="5420905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C45C658-B3ED-84C7-A4F9-4AC426B3EFF7}"/>
                </a:ext>
              </a:extLst>
            </p:cNvPr>
            <p:cNvSpPr/>
            <p:nvPr/>
          </p:nvSpPr>
          <p:spPr>
            <a:xfrm>
              <a:off x="5420905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29D8A1-5BA6-1F38-E78D-EE5B24556ABE}"/>
                </a:ext>
              </a:extLst>
            </p:cNvPr>
            <p:cNvSpPr/>
            <p:nvPr/>
          </p:nvSpPr>
          <p:spPr>
            <a:xfrm>
              <a:off x="5420905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BDCC49-366A-D9C7-30F9-E5821C6B04FD}"/>
                </a:ext>
              </a:extLst>
            </p:cNvPr>
            <p:cNvSpPr/>
            <p:nvPr/>
          </p:nvSpPr>
          <p:spPr>
            <a:xfrm>
              <a:off x="5420905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9F5344-32D0-4259-D0F8-44C66C18BB71}"/>
                </a:ext>
              </a:extLst>
            </p:cNvPr>
            <p:cNvSpPr/>
            <p:nvPr/>
          </p:nvSpPr>
          <p:spPr>
            <a:xfrm>
              <a:off x="5420905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C9E114-CB7E-1B81-2B76-365B16323B0F}"/>
                </a:ext>
              </a:extLst>
            </p:cNvPr>
            <p:cNvSpPr/>
            <p:nvPr/>
          </p:nvSpPr>
          <p:spPr>
            <a:xfrm>
              <a:off x="5420905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103566-59A9-784E-3951-7BB3641B71FA}"/>
                </a:ext>
              </a:extLst>
            </p:cNvPr>
            <p:cNvSpPr/>
            <p:nvPr/>
          </p:nvSpPr>
          <p:spPr>
            <a:xfrm>
              <a:off x="5706331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63A1AF-DEB1-B9B8-52BC-E09A6178AFBB}"/>
                </a:ext>
              </a:extLst>
            </p:cNvPr>
            <p:cNvSpPr/>
            <p:nvPr/>
          </p:nvSpPr>
          <p:spPr>
            <a:xfrm>
              <a:off x="5706331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FA5C14-6724-4C9D-EC8C-17F74041602A}"/>
                </a:ext>
              </a:extLst>
            </p:cNvPr>
            <p:cNvSpPr/>
            <p:nvPr/>
          </p:nvSpPr>
          <p:spPr>
            <a:xfrm>
              <a:off x="5706331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35EEC5-7E02-6921-C433-17F5699016C0}"/>
                </a:ext>
              </a:extLst>
            </p:cNvPr>
            <p:cNvSpPr/>
            <p:nvPr/>
          </p:nvSpPr>
          <p:spPr>
            <a:xfrm>
              <a:off x="5706331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30C8A3-B316-AFFA-60C2-6A86FA5A2594}"/>
                </a:ext>
              </a:extLst>
            </p:cNvPr>
            <p:cNvSpPr/>
            <p:nvPr/>
          </p:nvSpPr>
          <p:spPr>
            <a:xfrm>
              <a:off x="5706331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B7CAD6-0D67-BB43-FCAA-D2426CC97BCE}"/>
                </a:ext>
              </a:extLst>
            </p:cNvPr>
            <p:cNvSpPr/>
            <p:nvPr/>
          </p:nvSpPr>
          <p:spPr>
            <a:xfrm>
              <a:off x="5706331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D7D173-900C-6A55-1BF4-6043103EEC4E}"/>
                </a:ext>
              </a:extLst>
            </p:cNvPr>
            <p:cNvSpPr/>
            <p:nvPr/>
          </p:nvSpPr>
          <p:spPr>
            <a:xfrm>
              <a:off x="5706331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3F7A62-CB15-723F-1663-9488F5453E39}"/>
                </a:ext>
              </a:extLst>
            </p:cNvPr>
            <p:cNvSpPr/>
            <p:nvPr/>
          </p:nvSpPr>
          <p:spPr>
            <a:xfrm>
              <a:off x="5706331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069D30-C82F-50D2-3A3B-F96E76340192}"/>
                </a:ext>
              </a:extLst>
            </p:cNvPr>
            <p:cNvSpPr/>
            <p:nvPr/>
          </p:nvSpPr>
          <p:spPr>
            <a:xfrm>
              <a:off x="5706331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28A07E-BF87-5FD1-A0C2-53D4580359CA}"/>
                </a:ext>
              </a:extLst>
            </p:cNvPr>
            <p:cNvSpPr/>
            <p:nvPr/>
          </p:nvSpPr>
          <p:spPr>
            <a:xfrm>
              <a:off x="5706331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F8821661-5A03-6D0E-EE67-A98B42B7AE00}"/>
              </a:ext>
            </a:extLst>
          </p:cNvPr>
          <p:cNvGrpSpPr/>
          <p:nvPr/>
        </p:nvGrpSpPr>
        <p:grpSpPr>
          <a:xfrm rot="16200000">
            <a:off x="3186819" y="394229"/>
            <a:ext cx="2838552" cy="2786590"/>
            <a:chOff x="3137502" y="1293235"/>
            <a:chExt cx="2838552" cy="2786590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00440334-9062-4ECD-4283-E7899DB15C6B}"/>
                </a:ext>
              </a:extLst>
            </p:cNvPr>
            <p:cNvSpPr/>
            <p:nvPr/>
          </p:nvSpPr>
          <p:spPr>
            <a:xfrm>
              <a:off x="3137502" y="12933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CB5471B8-6BBF-4B78-A1A5-FFE6F624D07B}"/>
                </a:ext>
              </a:extLst>
            </p:cNvPr>
            <p:cNvSpPr/>
            <p:nvPr/>
          </p:nvSpPr>
          <p:spPr>
            <a:xfrm>
              <a:off x="3137502" y="157354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A13A048C-4B97-49A1-C9FF-96E011778801}"/>
                </a:ext>
              </a:extLst>
            </p:cNvPr>
            <p:cNvSpPr/>
            <p:nvPr/>
          </p:nvSpPr>
          <p:spPr>
            <a:xfrm>
              <a:off x="3137502" y="18537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205DB93C-EB3A-E4F5-24AC-64AA2A1FC179}"/>
                </a:ext>
              </a:extLst>
            </p:cNvPr>
            <p:cNvSpPr/>
            <p:nvPr/>
          </p:nvSpPr>
          <p:spPr>
            <a:xfrm>
              <a:off x="3137502" y="213392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D135A60C-3AF1-E422-0C3C-A520BF12C6DB}"/>
                </a:ext>
              </a:extLst>
            </p:cNvPr>
            <p:cNvSpPr/>
            <p:nvPr/>
          </p:nvSpPr>
          <p:spPr>
            <a:xfrm>
              <a:off x="3137502" y="2414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B1861ACB-9D28-8E4A-1759-741B881D8588}"/>
                </a:ext>
              </a:extLst>
            </p:cNvPr>
            <p:cNvSpPr/>
            <p:nvPr/>
          </p:nvSpPr>
          <p:spPr>
            <a:xfrm>
              <a:off x="3137502" y="26943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E7D9DC46-885E-C90F-34A2-7BAD2BFAE8D7}"/>
                </a:ext>
              </a:extLst>
            </p:cNvPr>
            <p:cNvSpPr/>
            <p:nvPr/>
          </p:nvSpPr>
          <p:spPr>
            <a:xfrm>
              <a:off x="3137502" y="29744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E82A6D2A-24DA-5D41-B4B1-115219CD7134}"/>
                </a:ext>
              </a:extLst>
            </p:cNvPr>
            <p:cNvSpPr/>
            <p:nvPr/>
          </p:nvSpPr>
          <p:spPr>
            <a:xfrm>
              <a:off x="3137502" y="32546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01CA947D-FD09-D253-22E1-B9B14AF3C0D4}"/>
                </a:ext>
              </a:extLst>
            </p:cNvPr>
            <p:cNvSpPr/>
            <p:nvPr/>
          </p:nvSpPr>
          <p:spPr>
            <a:xfrm>
              <a:off x="3137502" y="35348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4B215D80-9D58-60A1-928B-2292A1C9CC35}"/>
                </a:ext>
              </a:extLst>
            </p:cNvPr>
            <p:cNvSpPr/>
            <p:nvPr/>
          </p:nvSpPr>
          <p:spPr>
            <a:xfrm>
              <a:off x="3137502" y="381505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5D0741AA-811D-0C39-CF50-E14A6E50A417}"/>
                </a:ext>
              </a:extLst>
            </p:cNvPr>
            <p:cNvSpPr/>
            <p:nvPr/>
          </p:nvSpPr>
          <p:spPr>
            <a:xfrm>
              <a:off x="3422927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D287385C-0908-BEF5-CAFE-5D45789BFF3A}"/>
                </a:ext>
              </a:extLst>
            </p:cNvPr>
            <p:cNvSpPr/>
            <p:nvPr/>
          </p:nvSpPr>
          <p:spPr>
            <a:xfrm>
              <a:off x="3422927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903B961C-1833-929B-EC1C-AB6EE7378798}"/>
                </a:ext>
              </a:extLst>
            </p:cNvPr>
            <p:cNvSpPr/>
            <p:nvPr/>
          </p:nvSpPr>
          <p:spPr>
            <a:xfrm>
              <a:off x="3422927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9C4B5E02-4209-BF73-27C9-8B5A041AFA8B}"/>
                </a:ext>
              </a:extLst>
            </p:cNvPr>
            <p:cNvSpPr/>
            <p:nvPr/>
          </p:nvSpPr>
          <p:spPr>
            <a:xfrm>
              <a:off x="3422927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25D177A9-9143-58DB-7008-CB74078FFC01}"/>
                </a:ext>
              </a:extLst>
            </p:cNvPr>
            <p:cNvSpPr/>
            <p:nvPr/>
          </p:nvSpPr>
          <p:spPr>
            <a:xfrm>
              <a:off x="3422927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800EA461-F8DF-D3C9-4904-E2B994ACBCB2}"/>
                </a:ext>
              </a:extLst>
            </p:cNvPr>
            <p:cNvSpPr/>
            <p:nvPr/>
          </p:nvSpPr>
          <p:spPr>
            <a:xfrm>
              <a:off x="3422927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C2B6C11D-9E31-7755-BEC6-E172F78ECE34}"/>
                </a:ext>
              </a:extLst>
            </p:cNvPr>
            <p:cNvSpPr/>
            <p:nvPr/>
          </p:nvSpPr>
          <p:spPr>
            <a:xfrm>
              <a:off x="3422927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6EC5CE0D-A3D1-A330-03C1-73FE8951077D}"/>
                </a:ext>
              </a:extLst>
            </p:cNvPr>
            <p:cNvSpPr/>
            <p:nvPr/>
          </p:nvSpPr>
          <p:spPr>
            <a:xfrm>
              <a:off x="3422927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8" name="Rectangle 1067">
              <a:extLst>
                <a:ext uri="{FF2B5EF4-FFF2-40B4-BE49-F238E27FC236}">
                  <a16:creationId xmlns:a16="http://schemas.microsoft.com/office/drawing/2014/main" id="{07AE5981-8679-B74D-E12D-DADD7BCDD45F}"/>
                </a:ext>
              </a:extLst>
            </p:cNvPr>
            <p:cNvSpPr/>
            <p:nvPr/>
          </p:nvSpPr>
          <p:spPr>
            <a:xfrm>
              <a:off x="3422927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A9107364-B1CE-B4A3-E52A-67692094C1FD}"/>
                </a:ext>
              </a:extLst>
            </p:cNvPr>
            <p:cNvSpPr/>
            <p:nvPr/>
          </p:nvSpPr>
          <p:spPr>
            <a:xfrm>
              <a:off x="3422927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699DF17D-CFFE-0700-1F72-2F2F0D65E6E5}"/>
                </a:ext>
              </a:extLst>
            </p:cNvPr>
            <p:cNvSpPr/>
            <p:nvPr/>
          </p:nvSpPr>
          <p:spPr>
            <a:xfrm>
              <a:off x="3708353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30E59A7E-EBAD-153D-E003-70BC19BA07A1}"/>
                </a:ext>
              </a:extLst>
            </p:cNvPr>
            <p:cNvSpPr/>
            <p:nvPr/>
          </p:nvSpPr>
          <p:spPr>
            <a:xfrm>
              <a:off x="3708353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71E1E9F8-A0A2-DEA1-A196-FF4DBEE3A9EB}"/>
                </a:ext>
              </a:extLst>
            </p:cNvPr>
            <p:cNvSpPr/>
            <p:nvPr/>
          </p:nvSpPr>
          <p:spPr>
            <a:xfrm>
              <a:off x="3708353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DB767D8D-E3F9-192D-E0F8-D2AE200DF882}"/>
                </a:ext>
              </a:extLst>
            </p:cNvPr>
            <p:cNvSpPr/>
            <p:nvPr/>
          </p:nvSpPr>
          <p:spPr>
            <a:xfrm>
              <a:off x="3708353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663C84F2-3243-4DED-B281-57D3BF37AED9}"/>
                </a:ext>
              </a:extLst>
            </p:cNvPr>
            <p:cNvSpPr/>
            <p:nvPr/>
          </p:nvSpPr>
          <p:spPr>
            <a:xfrm>
              <a:off x="3708353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C35D81A6-6E34-82AF-3BC6-77BB6D950061}"/>
                </a:ext>
              </a:extLst>
            </p:cNvPr>
            <p:cNvSpPr/>
            <p:nvPr/>
          </p:nvSpPr>
          <p:spPr>
            <a:xfrm>
              <a:off x="3708353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2600B5A8-2E0B-860A-3571-1661F754A329}"/>
                </a:ext>
              </a:extLst>
            </p:cNvPr>
            <p:cNvSpPr/>
            <p:nvPr/>
          </p:nvSpPr>
          <p:spPr>
            <a:xfrm>
              <a:off x="3708353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F780303E-A28A-2A09-4749-F997C560D88D}"/>
                </a:ext>
              </a:extLst>
            </p:cNvPr>
            <p:cNvSpPr/>
            <p:nvPr/>
          </p:nvSpPr>
          <p:spPr>
            <a:xfrm>
              <a:off x="3708353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18C39377-B887-CDDE-1BE3-35D71072BC3B}"/>
                </a:ext>
              </a:extLst>
            </p:cNvPr>
            <p:cNvSpPr/>
            <p:nvPr/>
          </p:nvSpPr>
          <p:spPr>
            <a:xfrm>
              <a:off x="3708353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B8F57598-08B0-ED07-C2BB-969DD7F00495}"/>
                </a:ext>
              </a:extLst>
            </p:cNvPr>
            <p:cNvSpPr/>
            <p:nvPr/>
          </p:nvSpPr>
          <p:spPr>
            <a:xfrm>
              <a:off x="3708353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62B12DAD-F30A-E2A8-56CA-979477EB3B74}"/>
                </a:ext>
              </a:extLst>
            </p:cNvPr>
            <p:cNvSpPr/>
            <p:nvPr/>
          </p:nvSpPr>
          <p:spPr>
            <a:xfrm>
              <a:off x="3993778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81E103C3-EEF4-DA61-1E16-E9208A31476B}"/>
                </a:ext>
              </a:extLst>
            </p:cNvPr>
            <p:cNvSpPr/>
            <p:nvPr/>
          </p:nvSpPr>
          <p:spPr>
            <a:xfrm>
              <a:off x="3993778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EC770FB0-9C92-D7F9-4943-9B41591CAABB}"/>
                </a:ext>
              </a:extLst>
            </p:cNvPr>
            <p:cNvSpPr/>
            <p:nvPr/>
          </p:nvSpPr>
          <p:spPr>
            <a:xfrm>
              <a:off x="3993778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F9A6B6CA-EA70-4512-5E02-3951D09D97ED}"/>
                </a:ext>
              </a:extLst>
            </p:cNvPr>
            <p:cNvSpPr/>
            <p:nvPr/>
          </p:nvSpPr>
          <p:spPr>
            <a:xfrm>
              <a:off x="3993778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DC3ECC1B-E575-F77C-F006-33F613BE9E26}"/>
                </a:ext>
              </a:extLst>
            </p:cNvPr>
            <p:cNvSpPr/>
            <p:nvPr/>
          </p:nvSpPr>
          <p:spPr>
            <a:xfrm>
              <a:off x="3993778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02E467A0-9AA3-F03F-B2B7-FDA43992BC8B}"/>
                </a:ext>
              </a:extLst>
            </p:cNvPr>
            <p:cNvSpPr/>
            <p:nvPr/>
          </p:nvSpPr>
          <p:spPr>
            <a:xfrm>
              <a:off x="3993778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65A9CB8F-85FD-29B9-3337-497881733C79}"/>
                </a:ext>
              </a:extLst>
            </p:cNvPr>
            <p:cNvSpPr/>
            <p:nvPr/>
          </p:nvSpPr>
          <p:spPr>
            <a:xfrm>
              <a:off x="3993778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3483C63F-3D73-73B5-4344-C7DC6A7D1637}"/>
                </a:ext>
              </a:extLst>
            </p:cNvPr>
            <p:cNvSpPr/>
            <p:nvPr/>
          </p:nvSpPr>
          <p:spPr>
            <a:xfrm>
              <a:off x="3993778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BD0E04E4-C442-EC3E-DE7E-51E3AEEE9564}"/>
                </a:ext>
              </a:extLst>
            </p:cNvPr>
            <p:cNvSpPr/>
            <p:nvPr/>
          </p:nvSpPr>
          <p:spPr>
            <a:xfrm>
              <a:off x="3993778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7A227630-3ADF-1AD4-950B-F44053FB22E1}"/>
                </a:ext>
              </a:extLst>
            </p:cNvPr>
            <p:cNvSpPr/>
            <p:nvPr/>
          </p:nvSpPr>
          <p:spPr>
            <a:xfrm>
              <a:off x="3993778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16447BDB-B1EE-5FBA-5C0B-4E8F3B4B1184}"/>
                </a:ext>
              </a:extLst>
            </p:cNvPr>
            <p:cNvSpPr/>
            <p:nvPr/>
          </p:nvSpPr>
          <p:spPr>
            <a:xfrm>
              <a:off x="427920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29254ACC-9AB5-4C7C-1416-4CF2E3519E50}"/>
                </a:ext>
              </a:extLst>
            </p:cNvPr>
            <p:cNvSpPr/>
            <p:nvPr/>
          </p:nvSpPr>
          <p:spPr>
            <a:xfrm>
              <a:off x="427920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2" name="Rectangle 1091">
              <a:extLst>
                <a:ext uri="{FF2B5EF4-FFF2-40B4-BE49-F238E27FC236}">
                  <a16:creationId xmlns:a16="http://schemas.microsoft.com/office/drawing/2014/main" id="{66CFEA4C-C7E8-AEE7-6811-0C5462EB1210}"/>
                </a:ext>
              </a:extLst>
            </p:cNvPr>
            <p:cNvSpPr/>
            <p:nvPr/>
          </p:nvSpPr>
          <p:spPr>
            <a:xfrm>
              <a:off x="427920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7726A479-D27C-251F-3873-5350E997A764}"/>
                </a:ext>
              </a:extLst>
            </p:cNvPr>
            <p:cNvSpPr/>
            <p:nvPr/>
          </p:nvSpPr>
          <p:spPr>
            <a:xfrm>
              <a:off x="427920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159400E4-EA43-C745-5522-BBFC335A570A}"/>
                </a:ext>
              </a:extLst>
            </p:cNvPr>
            <p:cNvSpPr/>
            <p:nvPr/>
          </p:nvSpPr>
          <p:spPr>
            <a:xfrm>
              <a:off x="427920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3AD79C86-2760-29D7-63A8-082CCA47958C}"/>
                </a:ext>
              </a:extLst>
            </p:cNvPr>
            <p:cNvSpPr/>
            <p:nvPr/>
          </p:nvSpPr>
          <p:spPr>
            <a:xfrm>
              <a:off x="427920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3BA1552A-A6F4-08C6-2E3D-CCE177D67A53}"/>
                </a:ext>
              </a:extLst>
            </p:cNvPr>
            <p:cNvSpPr/>
            <p:nvPr/>
          </p:nvSpPr>
          <p:spPr>
            <a:xfrm>
              <a:off x="427920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C6C3B323-8343-6FA9-DA05-A2B8CBEEC595}"/>
                </a:ext>
              </a:extLst>
            </p:cNvPr>
            <p:cNvSpPr/>
            <p:nvPr/>
          </p:nvSpPr>
          <p:spPr>
            <a:xfrm>
              <a:off x="427920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4399DA59-EA13-7CFA-A864-59282F1A7E54}"/>
                </a:ext>
              </a:extLst>
            </p:cNvPr>
            <p:cNvSpPr/>
            <p:nvPr/>
          </p:nvSpPr>
          <p:spPr>
            <a:xfrm>
              <a:off x="427920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4DE24AE1-0CBF-9C14-B342-32835BA9106E}"/>
                </a:ext>
              </a:extLst>
            </p:cNvPr>
            <p:cNvSpPr/>
            <p:nvPr/>
          </p:nvSpPr>
          <p:spPr>
            <a:xfrm>
              <a:off x="427920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5A79B9EB-98BB-9ED6-7101-07B6721BD882}"/>
                </a:ext>
              </a:extLst>
            </p:cNvPr>
            <p:cNvSpPr/>
            <p:nvPr/>
          </p:nvSpPr>
          <p:spPr>
            <a:xfrm>
              <a:off x="4564629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113B83DD-3F01-B550-81ED-109F8975BF13}"/>
                </a:ext>
              </a:extLst>
            </p:cNvPr>
            <p:cNvSpPr/>
            <p:nvPr/>
          </p:nvSpPr>
          <p:spPr>
            <a:xfrm>
              <a:off x="4564629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DE7A2ADC-5212-4129-63A6-8EF9B2BE25AB}"/>
                </a:ext>
              </a:extLst>
            </p:cNvPr>
            <p:cNvSpPr/>
            <p:nvPr/>
          </p:nvSpPr>
          <p:spPr>
            <a:xfrm>
              <a:off x="4564629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B4573833-AB9B-8BFD-E8C3-315224A0C730}"/>
                </a:ext>
              </a:extLst>
            </p:cNvPr>
            <p:cNvSpPr/>
            <p:nvPr/>
          </p:nvSpPr>
          <p:spPr>
            <a:xfrm>
              <a:off x="4564629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DDF3BDEC-7717-E32D-32BF-5B0C38639A39}"/>
                </a:ext>
              </a:extLst>
            </p:cNvPr>
            <p:cNvSpPr/>
            <p:nvPr/>
          </p:nvSpPr>
          <p:spPr>
            <a:xfrm>
              <a:off x="4564629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91FAE203-0A72-6172-4FBE-6D79DEB3399D}"/>
                </a:ext>
              </a:extLst>
            </p:cNvPr>
            <p:cNvSpPr/>
            <p:nvPr/>
          </p:nvSpPr>
          <p:spPr>
            <a:xfrm>
              <a:off x="4564629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64FE5F77-ECF3-3C2C-B5AA-E6B17D39F386}"/>
                </a:ext>
              </a:extLst>
            </p:cNvPr>
            <p:cNvSpPr/>
            <p:nvPr/>
          </p:nvSpPr>
          <p:spPr>
            <a:xfrm>
              <a:off x="4564629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408CB5A5-6028-1B58-A70E-0A0175428C36}"/>
                </a:ext>
              </a:extLst>
            </p:cNvPr>
            <p:cNvSpPr/>
            <p:nvPr/>
          </p:nvSpPr>
          <p:spPr>
            <a:xfrm>
              <a:off x="4564629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8" name="Rectangle 1107">
              <a:extLst>
                <a:ext uri="{FF2B5EF4-FFF2-40B4-BE49-F238E27FC236}">
                  <a16:creationId xmlns:a16="http://schemas.microsoft.com/office/drawing/2014/main" id="{C6EACA3E-6269-D094-41C1-7CD4F9F19EA3}"/>
                </a:ext>
              </a:extLst>
            </p:cNvPr>
            <p:cNvSpPr/>
            <p:nvPr/>
          </p:nvSpPr>
          <p:spPr>
            <a:xfrm>
              <a:off x="4564629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492DCFFF-AAC6-4769-9CA5-9E35ADDFB2F8}"/>
                </a:ext>
              </a:extLst>
            </p:cNvPr>
            <p:cNvSpPr/>
            <p:nvPr/>
          </p:nvSpPr>
          <p:spPr>
            <a:xfrm>
              <a:off x="4564629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CBCD04A0-F2F5-2022-EDDA-A0DB14FD8D43}"/>
                </a:ext>
              </a:extLst>
            </p:cNvPr>
            <p:cNvSpPr/>
            <p:nvPr/>
          </p:nvSpPr>
          <p:spPr>
            <a:xfrm>
              <a:off x="485005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BD4845F7-61F8-FF4A-D367-E9184F31DF4A}"/>
                </a:ext>
              </a:extLst>
            </p:cNvPr>
            <p:cNvSpPr/>
            <p:nvPr/>
          </p:nvSpPr>
          <p:spPr>
            <a:xfrm>
              <a:off x="485005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E92B9F8E-1947-7D3A-42E2-172DD814D62B}"/>
                </a:ext>
              </a:extLst>
            </p:cNvPr>
            <p:cNvSpPr/>
            <p:nvPr/>
          </p:nvSpPr>
          <p:spPr>
            <a:xfrm>
              <a:off x="485005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C6EAC7D1-D254-DBB8-5E37-F32DC20F4915}"/>
                </a:ext>
              </a:extLst>
            </p:cNvPr>
            <p:cNvSpPr/>
            <p:nvPr/>
          </p:nvSpPr>
          <p:spPr>
            <a:xfrm>
              <a:off x="485005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38765CF7-7F14-43A1-5F5B-5E25237353FA}"/>
                </a:ext>
              </a:extLst>
            </p:cNvPr>
            <p:cNvSpPr/>
            <p:nvPr/>
          </p:nvSpPr>
          <p:spPr>
            <a:xfrm>
              <a:off x="485005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AFFB6D4C-184A-64B8-96B1-8758DD8B4C27}"/>
                </a:ext>
              </a:extLst>
            </p:cNvPr>
            <p:cNvSpPr/>
            <p:nvPr/>
          </p:nvSpPr>
          <p:spPr>
            <a:xfrm>
              <a:off x="485005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9705F43A-8CB4-EFF2-BE16-18CBB16107FA}"/>
                </a:ext>
              </a:extLst>
            </p:cNvPr>
            <p:cNvSpPr/>
            <p:nvPr/>
          </p:nvSpPr>
          <p:spPr>
            <a:xfrm>
              <a:off x="485005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5CD4930C-85CA-3453-6C0E-E343180B6432}"/>
                </a:ext>
              </a:extLst>
            </p:cNvPr>
            <p:cNvSpPr/>
            <p:nvPr/>
          </p:nvSpPr>
          <p:spPr>
            <a:xfrm>
              <a:off x="485005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91B2351B-C789-AB25-A659-7367A4CF9CE7}"/>
                </a:ext>
              </a:extLst>
            </p:cNvPr>
            <p:cNvSpPr/>
            <p:nvPr/>
          </p:nvSpPr>
          <p:spPr>
            <a:xfrm>
              <a:off x="485005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9" name="Rectangle 1118">
              <a:extLst>
                <a:ext uri="{FF2B5EF4-FFF2-40B4-BE49-F238E27FC236}">
                  <a16:creationId xmlns:a16="http://schemas.microsoft.com/office/drawing/2014/main" id="{4F35BD52-FACC-A985-6E54-D28921957F04}"/>
                </a:ext>
              </a:extLst>
            </p:cNvPr>
            <p:cNvSpPr/>
            <p:nvPr/>
          </p:nvSpPr>
          <p:spPr>
            <a:xfrm>
              <a:off x="485005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0" name="Rectangle 1119">
              <a:extLst>
                <a:ext uri="{FF2B5EF4-FFF2-40B4-BE49-F238E27FC236}">
                  <a16:creationId xmlns:a16="http://schemas.microsoft.com/office/drawing/2014/main" id="{165CA60E-C648-77D0-02E3-1546300DBE7D}"/>
                </a:ext>
              </a:extLst>
            </p:cNvPr>
            <p:cNvSpPr/>
            <p:nvPr/>
          </p:nvSpPr>
          <p:spPr>
            <a:xfrm>
              <a:off x="5135480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1" name="Rectangle 1120">
              <a:extLst>
                <a:ext uri="{FF2B5EF4-FFF2-40B4-BE49-F238E27FC236}">
                  <a16:creationId xmlns:a16="http://schemas.microsoft.com/office/drawing/2014/main" id="{4814F528-E6EC-0E26-B390-942659F9F418}"/>
                </a:ext>
              </a:extLst>
            </p:cNvPr>
            <p:cNvSpPr/>
            <p:nvPr/>
          </p:nvSpPr>
          <p:spPr>
            <a:xfrm>
              <a:off x="5135480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CB2DD5A7-A9B1-EBFD-3A16-C942EC6EE4ED}"/>
                </a:ext>
              </a:extLst>
            </p:cNvPr>
            <p:cNvSpPr/>
            <p:nvPr/>
          </p:nvSpPr>
          <p:spPr>
            <a:xfrm>
              <a:off x="5135480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8DD1FA7F-5788-C3B7-2627-EFA7E924929B}"/>
                </a:ext>
              </a:extLst>
            </p:cNvPr>
            <p:cNvSpPr/>
            <p:nvPr/>
          </p:nvSpPr>
          <p:spPr>
            <a:xfrm>
              <a:off x="5135480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55F829AF-F1E0-58AF-F9B4-D5534BAFDC2B}"/>
                </a:ext>
              </a:extLst>
            </p:cNvPr>
            <p:cNvSpPr/>
            <p:nvPr/>
          </p:nvSpPr>
          <p:spPr>
            <a:xfrm>
              <a:off x="5135480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D5532B65-C8DF-5C55-55BB-8F2061FAFBC2}"/>
                </a:ext>
              </a:extLst>
            </p:cNvPr>
            <p:cNvSpPr/>
            <p:nvPr/>
          </p:nvSpPr>
          <p:spPr>
            <a:xfrm>
              <a:off x="5135480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A5792F00-8618-1518-7659-274EF12E878C}"/>
                </a:ext>
              </a:extLst>
            </p:cNvPr>
            <p:cNvSpPr/>
            <p:nvPr/>
          </p:nvSpPr>
          <p:spPr>
            <a:xfrm>
              <a:off x="5135480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979192CE-B85A-76EF-4CB8-2747CCFABAC6}"/>
                </a:ext>
              </a:extLst>
            </p:cNvPr>
            <p:cNvSpPr/>
            <p:nvPr/>
          </p:nvSpPr>
          <p:spPr>
            <a:xfrm>
              <a:off x="5135480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AD5DB488-9E8B-747C-708E-4FDECD089342}"/>
                </a:ext>
              </a:extLst>
            </p:cNvPr>
            <p:cNvSpPr/>
            <p:nvPr/>
          </p:nvSpPr>
          <p:spPr>
            <a:xfrm>
              <a:off x="5135480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948B9882-646A-AF6F-CBF1-AECC913D69BF}"/>
                </a:ext>
              </a:extLst>
            </p:cNvPr>
            <p:cNvSpPr/>
            <p:nvPr/>
          </p:nvSpPr>
          <p:spPr>
            <a:xfrm>
              <a:off x="5135480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8931475B-294C-DD71-B6F2-B503B72CDEB1}"/>
                </a:ext>
              </a:extLst>
            </p:cNvPr>
            <p:cNvSpPr/>
            <p:nvPr/>
          </p:nvSpPr>
          <p:spPr>
            <a:xfrm>
              <a:off x="5420905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27703965-77A6-696B-0DA9-7F13219D073F}"/>
                </a:ext>
              </a:extLst>
            </p:cNvPr>
            <p:cNvSpPr/>
            <p:nvPr/>
          </p:nvSpPr>
          <p:spPr>
            <a:xfrm>
              <a:off x="5420905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D2A0A063-54FF-69B9-C5BD-1F169336D321}"/>
                </a:ext>
              </a:extLst>
            </p:cNvPr>
            <p:cNvSpPr/>
            <p:nvPr/>
          </p:nvSpPr>
          <p:spPr>
            <a:xfrm>
              <a:off x="5420905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973275C5-4670-3F7D-2234-4C0C4AC76B2B}"/>
                </a:ext>
              </a:extLst>
            </p:cNvPr>
            <p:cNvSpPr/>
            <p:nvPr/>
          </p:nvSpPr>
          <p:spPr>
            <a:xfrm>
              <a:off x="5420905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31A089D3-961E-2B57-A6B3-B797DDAC0AC2}"/>
                </a:ext>
              </a:extLst>
            </p:cNvPr>
            <p:cNvSpPr/>
            <p:nvPr/>
          </p:nvSpPr>
          <p:spPr>
            <a:xfrm>
              <a:off x="5420905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BB810870-45E7-577F-810A-D420CF25E01E}"/>
                </a:ext>
              </a:extLst>
            </p:cNvPr>
            <p:cNvSpPr/>
            <p:nvPr/>
          </p:nvSpPr>
          <p:spPr>
            <a:xfrm>
              <a:off x="5420905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23C17767-777D-51AD-249F-F09DF8C2AE08}"/>
                </a:ext>
              </a:extLst>
            </p:cNvPr>
            <p:cNvSpPr/>
            <p:nvPr/>
          </p:nvSpPr>
          <p:spPr>
            <a:xfrm>
              <a:off x="5420905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5C3AD1AC-A909-9BB5-75A9-94604901B23D}"/>
                </a:ext>
              </a:extLst>
            </p:cNvPr>
            <p:cNvSpPr/>
            <p:nvPr/>
          </p:nvSpPr>
          <p:spPr>
            <a:xfrm>
              <a:off x="5420905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9B5F8B8-E2AA-1657-A00B-3DA677E30544}"/>
                </a:ext>
              </a:extLst>
            </p:cNvPr>
            <p:cNvSpPr/>
            <p:nvPr/>
          </p:nvSpPr>
          <p:spPr>
            <a:xfrm>
              <a:off x="5420905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0A558371-FAF4-3BBB-0D13-A042D91634F2}"/>
                </a:ext>
              </a:extLst>
            </p:cNvPr>
            <p:cNvSpPr/>
            <p:nvPr/>
          </p:nvSpPr>
          <p:spPr>
            <a:xfrm>
              <a:off x="5420905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FD6E180A-0EA2-6A45-0DD4-61B20BEB66A4}"/>
                </a:ext>
              </a:extLst>
            </p:cNvPr>
            <p:cNvSpPr/>
            <p:nvPr/>
          </p:nvSpPr>
          <p:spPr>
            <a:xfrm>
              <a:off x="5706331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BCD0790E-125D-53EA-30B7-B17D24497648}"/>
                </a:ext>
              </a:extLst>
            </p:cNvPr>
            <p:cNvSpPr/>
            <p:nvPr/>
          </p:nvSpPr>
          <p:spPr>
            <a:xfrm>
              <a:off x="5706331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32E51284-7CF9-B556-CAF4-AF49D06D70B1}"/>
                </a:ext>
              </a:extLst>
            </p:cNvPr>
            <p:cNvSpPr/>
            <p:nvPr/>
          </p:nvSpPr>
          <p:spPr>
            <a:xfrm>
              <a:off x="5706331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EB7631EA-E5E6-6144-2A60-C25A52A0D0E9}"/>
                </a:ext>
              </a:extLst>
            </p:cNvPr>
            <p:cNvSpPr/>
            <p:nvPr/>
          </p:nvSpPr>
          <p:spPr>
            <a:xfrm>
              <a:off x="5706331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C398695E-C96A-4810-8365-03257000B721}"/>
                </a:ext>
              </a:extLst>
            </p:cNvPr>
            <p:cNvSpPr/>
            <p:nvPr/>
          </p:nvSpPr>
          <p:spPr>
            <a:xfrm>
              <a:off x="5706331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FAE56E6D-1661-41D9-5328-33C342AB79FC}"/>
                </a:ext>
              </a:extLst>
            </p:cNvPr>
            <p:cNvSpPr/>
            <p:nvPr/>
          </p:nvSpPr>
          <p:spPr>
            <a:xfrm>
              <a:off x="5706331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1C1C78D2-1D89-8391-3C34-26274E5BF25F}"/>
                </a:ext>
              </a:extLst>
            </p:cNvPr>
            <p:cNvSpPr/>
            <p:nvPr/>
          </p:nvSpPr>
          <p:spPr>
            <a:xfrm>
              <a:off x="5706331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7A0D62E4-5688-8D6C-5701-B5813BDDDDB3}"/>
                </a:ext>
              </a:extLst>
            </p:cNvPr>
            <p:cNvSpPr/>
            <p:nvPr/>
          </p:nvSpPr>
          <p:spPr>
            <a:xfrm>
              <a:off x="5706331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E31581C8-470F-4638-F115-F95391C93EC4}"/>
                </a:ext>
              </a:extLst>
            </p:cNvPr>
            <p:cNvSpPr/>
            <p:nvPr/>
          </p:nvSpPr>
          <p:spPr>
            <a:xfrm>
              <a:off x="5706331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B0471504-E313-B522-A30B-C22FBB56CBB3}"/>
                </a:ext>
              </a:extLst>
            </p:cNvPr>
            <p:cNvSpPr/>
            <p:nvPr/>
          </p:nvSpPr>
          <p:spPr>
            <a:xfrm>
              <a:off x="5706331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B9DAD51-19AD-956A-5A31-0B8A99E09F8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3171254" y="590448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A05348-3329-5E7A-AB79-14A14EC750BB}"/>
                </a:ext>
              </a:extLst>
            </p:cNvPr>
            <p:cNvSpPr/>
            <p:nvPr/>
          </p:nvSpPr>
          <p:spPr>
            <a:xfrm rot="16200000">
              <a:off x="3168904" y="31617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1E2E82-3611-B292-C918-7F2E0DEA60A0}"/>
                </a:ext>
              </a:extLst>
            </p:cNvPr>
            <p:cNvSpPr/>
            <p:nvPr/>
          </p:nvSpPr>
          <p:spPr>
            <a:xfrm rot="16200000">
              <a:off x="3449092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8632C2-180E-169C-81CA-DA1A330B7BF3}"/>
                </a:ext>
              </a:extLst>
            </p:cNvPr>
            <p:cNvSpPr/>
            <p:nvPr/>
          </p:nvSpPr>
          <p:spPr>
            <a:xfrm rot="16200000">
              <a:off x="3729280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04B318-F853-25C9-9C85-0EB47C69D820}"/>
                </a:ext>
              </a:extLst>
            </p:cNvPr>
            <p:cNvSpPr/>
            <p:nvPr/>
          </p:nvSpPr>
          <p:spPr>
            <a:xfrm rot="16200000">
              <a:off x="4009468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462B54-F216-99BC-F09F-3B40D7FA28FA}"/>
                </a:ext>
              </a:extLst>
            </p:cNvPr>
            <p:cNvSpPr/>
            <p:nvPr/>
          </p:nvSpPr>
          <p:spPr>
            <a:xfrm rot="16200000">
              <a:off x="4289656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39FBF-4456-D867-AA3B-E00386912243}"/>
                </a:ext>
              </a:extLst>
            </p:cNvPr>
            <p:cNvSpPr/>
            <p:nvPr/>
          </p:nvSpPr>
          <p:spPr>
            <a:xfrm rot="16200000">
              <a:off x="4569844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7C37AB-5B4B-A67B-167B-48F3094C6B78}"/>
                </a:ext>
              </a:extLst>
            </p:cNvPr>
            <p:cNvSpPr/>
            <p:nvPr/>
          </p:nvSpPr>
          <p:spPr>
            <a:xfrm rot="16200000">
              <a:off x="4850031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D5D27-84E7-ED7B-DFFC-8672B1F94EF2}"/>
                </a:ext>
              </a:extLst>
            </p:cNvPr>
            <p:cNvSpPr/>
            <p:nvPr/>
          </p:nvSpPr>
          <p:spPr>
            <a:xfrm rot="16200000">
              <a:off x="5130219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7337D2-8B0C-A77B-7245-694169D487A9}"/>
                </a:ext>
              </a:extLst>
            </p:cNvPr>
            <p:cNvSpPr/>
            <p:nvPr/>
          </p:nvSpPr>
          <p:spPr>
            <a:xfrm rot="16200000">
              <a:off x="5410407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C535EB-AD2B-6910-2D77-DF76FD800B10}"/>
                </a:ext>
              </a:extLst>
            </p:cNvPr>
            <p:cNvSpPr/>
            <p:nvPr/>
          </p:nvSpPr>
          <p:spPr>
            <a:xfrm rot="16200000">
              <a:off x="5690595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E4418C-DB81-4581-2554-26B51104DABC}"/>
                </a:ext>
              </a:extLst>
            </p:cNvPr>
            <p:cNvSpPr/>
            <p:nvPr/>
          </p:nvSpPr>
          <p:spPr>
            <a:xfrm rot="16200000">
              <a:off x="3168779" y="287632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75391E-A215-76CA-5CFA-FFF01C0D1DC9}"/>
                </a:ext>
              </a:extLst>
            </p:cNvPr>
            <p:cNvSpPr/>
            <p:nvPr/>
          </p:nvSpPr>
          <p:spPr>
            <a:xfrm rot="16200000">
              <a:off x="3448967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DC6888-4BFA-1D29-9F6D-BDDB32F90D22}"/>
                </a:ext>
              </a:extLst>
            </p:cNvPr>
            <p:cNvSpPr/>
            <p:nvPr/>
          </p:nvSpPr>
          <p:spPr>
            <a:xfrm rot="16200000">
              <a:off x="3729155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202884-4055-C8CF-9DEE-99338B6D3CD4}"/>
                </a:ext>
              </a:extLst>
            </p:cNvPr>
            <p:cNvSpPr/>
            <p:nvPr/>
          </p:nvSpPr>
          <p:spPr>
            <a:xfrm rot="16200000">
              <a:off x="4009343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AE7D3-4518-DE73-130C-A2760965E65A}"/>
                </a:ext>
              </a:extLst>
            </p:cNvPr>
            <p:cNvSpPr/>
            <p:nvPr/>
          </p:nvSpPr>
          <p:spPr>
            <a:xfrm rot="16200000">
              <a:off x="4289531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847B93-348E-61B3-DF51-10991CF90354}"/>
                </a:ext>
              </a:extLst>
            </p:cNvPr>
            <p:cNvSpPr/>
            <p:nvPr/>
          </p:nvSpPr>
          <p:spPr>
            <a:xfrm rot="16200000">
              <a:off x="4569719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4DBF43-7D50-B7C6-467C-5A4CC4E6E286}"/>
                </a:ext>
              </a:extLst>
            </p:cNvPr>
            <p:cNvSpPr/>
            <p:nvPr/>
          </p:nvSpPr>
          <p:spPr>
            <a:xfrm rot="16200000">
              <a:off x="4849906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7070BF-76F8-1D96-853A-4EDBE040F7AE}"/>
                </a:ext>
              </a:extLst>
            </p:cNvPr>
            <p:cNvSpPr/>
            <p:nvPr/>
          </p:nvSpPr>
          <p:spPr>
            <a:xfrm rot="16200000">
              <a:off x="5130094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2756D9-BA43-004C-FDE7-5710AC7CE066}"/>
                </a:ext>
              </a:extLst>
            </p:cNvPr>
            <p:cNvSpPr/>
            <p:nvPr/>
          </p:nvSpPr>
          <p:spPr>
            <a:xfrm rot="16200000">
              <a:off x="5410282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BE432A-5BC7-E527-A887-6249BB227F34}"/>
                </a:ext>
              </a:extLst>
            </p:cNvPr>
            <p:cNvSpPr/>
            <p:nvPr/>
          </p:nvSpPr>
          <p:spPr>
            <a:xfrm rot="16200000">
              <a:off x="5690470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75B129-CB74-F997-2F73-F69945544B73}"/>
                </a:ext>
              </a:extLst>
            </p:cNvPr>
            <p:cNvSpPr/>
            <p:nvPr/>
          </p:nvSpPr>
          <p:spPr>
            <a:xfrm rot="16200000">
              <a:off x="3168779" y="25909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D23414-58CC-D834-7A0E-740132359A67}"/>
                </a:ext>
              </a:extLst>
            </p:cNvPr>
            <p:cNvSpPr/>
            <p:nvPr/>
          </p:nvSpPr>
          <p:spPr>
            <a:xfrm rot="16200000">
              <a:off x="3448967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E8C54-21F3-9ED2-041B-D8D629AB882A}"/>
                </a:ext>
              </a:extLst>
            </p:cNvPr>
            <p:cNvSpPr/>
            <p:nvPr/>
          </p:nvSpPr>
          <p:spPr>
            <a:xfrm rot="16200000">
              <a:off x="3729155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F0B9FB-2497-DB84-98CB-C9AE4F06000A}"/>
                </a:ext>
              </a:extLst>
            </p:cNvPr>
            <p:cNvSpPr/>
            <p:nvPr/>
          </p:nvSpPr>
          <p:spPr>
            <a:xfrm rot="16200000">
              <a:off x="4009343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4C538-D145-7567-B67D-70CBA894C584}"/>
                </a:ext>
              </a:extLst>
            </p:cNvPr>
            <p:cNvSpPr/>
            <p:nvPr/>
          </p:nvSpPr>
          <p:spPr>
            <a:xfrm rot="16200000">
              <a:off x="4289531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3A0FC-F813-5ED0-6AFD-3E76D4194F69}"/>
                </a:ext>
              </a:extLst>
            </p:cNvPr>
            <p:cNvSpPr/>
            <p:nvPr/>
          </p:nvSpPr>
          <p:spPr>
            <a:xfrm rot="16200000">
              <a:off x="4569719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73609-694D-7905-F5A9-855FB3F88F04}"/>
                </a:ext>
              </a:extLst>
            </p:cNvPr>
            <p:cNvSpPr/>
            <p:nvPr/>
          </p:nvSpPr>
          <p:spPr>
            <a:xfrm rot="16200000">
              <a:off x="4849906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4E90C4-07D3-C436-9B56-2C42AF4A410C}"/>
                </a:ext>
              </a:extLst>
            </p:cNvPr>
            <p:cNvSpPr/>
            <p:nvPr/>
          </p:nvSpPr>
          <p:spPr>
            <a:xfrm rot="16200000">
              <a:off x="5130094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AC9C52-D548-E015-3F8C-EC60185851A5}"/>
                </a:ext>
              </a:extLst>
            </p:cNvPr>
            <p:cNvSpPr/>
            <p:nvPr/>
          </p:nvSpPr>
          <p:spPr>
            <a:xfrm rot="16200000">
              <a:off x="5410282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4AAC24-C16C-C1AF-1D29-E72328EEC6D3}"/>
                </a:ext>
              </a:extLst>
            </p:cNvPr>
            <p:cNvSpPr/>
            <p:nvPr/>
          </p:nvSpPr>
          <p:spPr>
            <a:xfrm rot="16200000">
              <a:off x="5690470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B88D74-6735-B242-456E-2AEF921B7E09}"/>
                </a:ext>
              </a:extLst>
            </p:cNvPr>
            <p:cNvSpPr/>
            <p:nvPr/>
          </p:nvSpPr>
          <p:spPr>
            <a:xfrm rot="16200000">
              <a:off x="3168779" y="23054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44961E-E7FC-A714-46A5-494BE053E515}"/>
                </a:ext>
              </a:extLst>
            </p:cNvPr>
            <p:cNvSpPr/>
            <p:nvPr/>
          </p:nvSpPr>
          <p:spPr>
            <a:xfrm rot="16200000">
              <a:off x="3448967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5CEEC-CB84-34A4-AE6C-55453E19C01B}"/>
                </a:ext>
              </a:extLst>
            </p:cNvPr>
            <p:cNvSpPr/>
            <p:nvPr/>
          </p:nvSpPr>
          <p:spPr>
            <a:xfrm rot="16200000">
              <a:off x="3729155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7F474D-5B05-CBD5-2511-53ECF794984E}"/>
                </a:ext>
              </a:extLst>
            </p:cNvPr>
            <p:cNvSpPr/>
            <p:nvPr/>
          </p:nvSpPr>
          <p:spPr>
            <a:xfrm rot="16200000">
              <a:off x="4009343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0C1D75-A527-9E70-CFD9-CAB9B620FB77}"/>
                </a:ext>
              </a:extLst>
            </p:cNvPr>
            <p:cNvSpPr/>
            <p:nvPr/>
          </p:nvSpPr>
          <p:spPr>
            <a:xfrm rot="16200000">
              <a:off x="4289531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A60BA6-51D5-D43A-EDFF-48AAB9AD698C}"/>
                </a:ext>
              </a:extLst>
            </p:cNvPr>
            <p:cNvSpPr/>
            <p:nvPr/>
          </p:nvSpPr>
          <p:spPr>
            <a:xfrm rot="16200000">
              <a:off x="4569719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71BFD6-740B-158E-7536-6405A4382CB4}"/>
                </a:ext>
              </a:extLst>
            </p:cNvPr>
            <p:cNvSpPr/>
            <p:nvPr/>
          </p:nvSpPr>
          <p:spPr>
            <a:xfrm rot="16200000">
              <a:off x="4849906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EDA211-7AB8-BE56-4F8A-82BE3E1EB9DA}"/>
                </a:ext>
              </a:extLst>
            </p:cNvPr>
            <p:cNvSpPr/>
            <p:nvPr/>
          </p:nvSpPr>
          <p:spPr>
            <a:xfrm rot="16200000">
              <a:off x="5130094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A51DB4-6AE2-3A1C-9A17-9214D0E5F88B}"/>
                </a:ext>
              </a:extLst>
            </p:cNvPr>
            <p:cNvSpPr/>
            <p:nvPr/>
          </p:nvSpPr>
          <p:spPr>
            <a:xfrm rot="16200000">
              <a:off x="5410282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260906-2241-D8C8-74FC-AA1485147081}"/>
                </a:ext>
              </a:extLst>
            </p:cNvPr>
            <p:cNvSpPr/>
            <p:nvPr/>
          </p:nvSpPr>
          <p:spPr>
            <a:xfrm rot="16200000">
              <a:off x="5690470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80B0A9-CB05-C966-7D3A-BF8C8229DC14}"/>
                </a:ext>
              </a:extLst>
            </p:cNvPr>
            <p:cNvSpPr/>
            <p:nvPr/>
          </p:nvSpPr>
          <p:spPr>
            <a:xfrm rot="16200000">
              <a:off x="3168779" y="20200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372478-B1D4-EE4B-3997-BCDB82E7E418}"/>
                </a:ext>
              </a:extLst>
            </p:cNvPr>
            <p:cNvSpPr/>
            <p:nvPr/>
          </p:nvSpPr>
          <p:spPr>
            <a:xfrm rot="16200000">
              <a:off x="3448967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256C5B-9C97-75BD-5F0D-06A34E70DB85}"/>
                </a:ext>
              </a:extLst>
            </p:cNvPr>
            <p:cNvSpPr/>
            <p:nvPr/>
          </p:nvSpPr>
          <p:spPr>
            <a:xfrm rot="16200000">
              <a:off x="3729155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F21932F-9866-3D97-88A1-82BA94B079EB}"/>
                </a:ext>
              </a:extLst>
            </p:cNvPr>
            <p:cNvSpPr/>
            <p:nvPr/>
          </p:nvSpPr>
          <p:spPr>
            <a:xfrm rot="16200000">
              <a:off x="4009343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C0CDA2-5636-E51E-BF7A-B68CDF78090B}"/>
                </a:ext>
              </a:extLst>
            </p:cNvPr>
            <p:cNvSpPr/>
            <p:nvPr/>
          </p:nvSpPr>
          <p:spPr>
            <a:xfrm rot="16200000">
              <a:off x="4289531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4AFE9B-1A88-690D-4205-15B064D67F32}"/>
                </a:ext>
              </a:extLst>
            </p:cNvPr>
            <p:cNvSpPr/>
            <p:nvPr/>
          </p:nvSpPr>
          <p:spPr>
            <a:xfrm rot="16200000">
              <a:off x="4569719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118EC9D-8E25-EFE3-9A9B-81D7E533B3D6}"/>
                </a:ext>
              </a:extLst>
            </p:cNvPr>
            <p:cNvSpPr/>
            <p:nvPr/>
          </p:nvSpPr>
          <p:spPr>
            <a:xfrm rot="16200000">
              <a:off x="4849906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09AB73-C7BA-165C-44EB-2797E5BBD4B2}"/>
                </a:ext>
              </a:extLst>
            </p:cNvPr>
            <p:cNvSpPr/>
            <p:nvPr/>
          </p:nvSpPr>
          <p:spPr>
            <a:xfrm rot="16200000">
              <a:off x="5130094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1B66E3-3AC8-5D30-52BF-BA4CFDBDCF30}"/>
                </a:ext>
              </a:extLst>
            </p:cNvPr>
            <p:cNvSpPr/>
            <p:nvPr/>
          </p:nvSpPr>
          <p:spPr>
            <a:xfrm rot="16200000">
              <a:off x="5410282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9910121-B3FF-C2EA-C97F-EC6E8913A17C}"/>
                </a:ext>
              </a:extLst>
            </p:cNvPr>
            <p:cNvSpPr/>
            <p:nvPr/>
          </p:nvSpPr>
          <p:spPr>
            <a:xfrm rot="16200000">
              <a:off x="5690470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993116-6539-1894-1F27-2D8410F257F1}"/>
                </a:ext>
              </a:extLst>
            </p:cNvPr>
            <p:cNvSpPr/>
            <p:nvPr/>
          </p:nvSpPr>
          <p:spPr>
            <a:xfrm rot="16200000">
              <a:off x="3168779" y="17346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D19493-FDE6-EB85-130B-CCFD5F483C3A}"/>
                </a:ext>
              </a:extLst>
            </p:cNvPr>
            <p:cNvSpPr/>
            <p:nvPr/>
          </p:nvSpPr>
          <p:spPr>
            <a:xfrm rot="16200000">
              <a:off x="3448967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BEFC154-BF4B-EA02-DDE5-23678FEAA45A}"/>
                </a:ext>
              </a:extLst>
            </p:cNvPr>
            <p:cNvSpPr/>
            <p:nvPr/>
          </p:nvSpPr>
          <p:spPr>
            <a:xfrm rot="16200000">
              <a:off x="3729155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2F5417-91A0-8E2E-78FB-644ECCC2AB19}"/>
                </a:ext>
              </a:extLst>
            </p:cNvPr>
            <p:cNvSpPr/>
            <p:nvPr/>
          </p:nvSpPr>
          <p:spPr>
            <a:xfrm rot="16200000">
              <a:off x="4009343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C412C3-0254-2E01-5DF5-6178A5EDF39D}"/>
                </a:ext>
              </a:extLst>
            </p:cNvPr>
            <p:cNvSpPr/>
            <p:nvPr/>
          </p:nvSpPr>
          <p:spPr>
            <a:xfrm rot="16200000">
              <a:off x="4289531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C3C04CA-EC5A-DDEE-8FC7-E45E3B084C2C}"/>
                </a:ext>
              </a:extLst>
            </p:cNvPr>
            <p:cNvSpPr/>
            <p:nvPr/>
          </p:nvSpPr>
          <p:spPr>
            <a:xfrm rot="16200000">
              <a:off x="4569719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2713BC0-8450-6C8C-5760-DE1BDDA7A813}"/>
                </a:ext>
              </a:extLst>
            </p:cNvPr>
            <p:cNvSpPr/>
            <p:nvPr/>
          </p:nvSpPr>
          <p:spPr>
            <a:xfrm rot="16200000">
              <a:off x="4849906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1AEE5D6-F5EA-743D-91F6-B088A7024F87}"/>
                </a:ext>
              </a:extLst>
            </p:cNvPr>
            <p:cNvSpPr/>
            <p:nvPr/>
          </p:nvSpPr>
          <p:spPr>
            <a:xfrm rot="16200000">
              <a:off x="5130094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DFB12F-A1FF-B7C7-86D1-5AF0C4EEA662}"/>
                </a:ext>
              </a:extLst>
            </p:cNvPr>
            <p:cNvSpPr/>
            <p:nvPr/>
          </p:nvSpPr>
          <p:spPr>
            <a:xfrm rot="16200000">
              <a:off x="5410282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06771A-D3B4-CE03-8BD6-A532A70D4B71}"/>
                </a:ext>
              </a:extLst>
            </p:cNvPr>
            <p:cNvSpPr/>
            <p:nvPr/>
          </p:nvSpPr>
          <p:spPr>
            <a:xfrm rot="16200000">
              <a:off x="5690470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6D75DD-6E56-A5F5-BCC8-33E083D52859}"/>
                </a:ext>
              </a:extLst>
            </p:cNvPr>
            <p:cNvSpPr/>
            <p:nvPr/>
          </p:nvSpPr>
          <p:spPr>
            <a:xfrm rot="16200000">
              <a:off x="3168779" y="144920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D2C4E2-82AB-F199-142E-98EF2ADF3A20}"/>
                </a:ext>
              </a:extLst>
            </p:cNvPr>
            <p:cNvSpPr/>
            <p:nvPr/>
          </p:nvSpPr>
          <p:spPr>
            <a:xfrm rot="16200000">
              <a:off x="3448967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58F415-B40F-CF28-CAA9-31B0F9F0FB85}"/>
                </a:ext>
              </a:extLst>
            </p:cNvPr>
            <p:cNvSpPr/>
            <p:nvPr/>
          </p:nvSpPr>
          <p:spPr>
            <a:xfrm rot="16200000">
              <a:off x="3729155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47DBE06-70C0-BC17-FD35-80E9D6A4953B}"/>
                </a:ext>
              </a:extLst>
            </p:cNvPr>
            <p:cNvSpPr/>
            <p:nvPr/>
          </p:nvSpPr>
          <p:spPr>
            <a:xfrm rot="16200000">
              <a:off x="4009343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870A43F-B3EB-9C87-75EF-1B80988F358F}"/>
                </a:ext>
              </a:extLst>
            </p:cNvPr>
            <p:cNvSpPr/>
            <p:nvPr/>
          </p:nvSpPr>
          <p:spPr>
            <a:xfrm rot="16200000">
              <a:off x="4289531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A3DE64-1F1D-D195-14DA-088FBD885A75}"/>
                </a:ext>
              </a:extLst>
            </p:cNvPr>
            <p:cNvSpPr/>
            <p:nvPr/>
          </p:nvSpPr>
          <p:spPr>
            <a:xfrm rot="16200000">
              <a:off x="4569719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5BF0172-182C-C530-2F27-72DFB018CCF7}"/>
                </a:ext>
              </a:extLst>
            </p:cNvPr>
            <p:cNvSpPr/>
            <p:nvPr/>
          </p:nvSpPr>
          <p:spPr>
            <a:xfrm rot="16200000">
              <a:off x="4849906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BA52CF0-BEDE-ECD5-CAB8-21DA12BEE729}"/>
                </a:ext>
              </a:extLst>
            </p:cNvPr>
            <p:cNvSpPr/>
            <p:nvPr/>
          </p:nvSpPr>
          <p:spPr>
            <a:xfrm rot="16200000">
              <a:off x="5130094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48F06B-A8E1-B6EE-1DC8-01D579E83B80}"/>
                </a:ext>
              </a:extLst>
            </p:cNvPr>
            <p:cNvSpPr/>
            <p:nvPr/>
          </p:nvSpPr>
          <p:spPr>
            <a:xfrm rot="16200000">
              <a:off x="5410282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7A47AB0-2983-D2CF-0276-499888C71BCF}"/>
                </a:ext>
              </a:extLst>
            </p:cNvPr>
            <p:cNvSpPr/>
            <p:nvPr/>
          </p:nvSpPr>
          <p:spPr>
            <a:xfrm rot="16200000">
              <a:off x="5690470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8FC91B4-7FA1-D137-59B3-91A8FF89BC35}"/>
                </a:ext>
              </a:extLst>
            </p:cNvPr>
            <p:cNvSpPr/>
            <p:nvPr/>
          </p:nvSpPr>
          <p:spPr>
            <a:xfrm rot="16200000">
              <a:off x="3168779" y="116377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CB85B4C-73C0-EBF8-9ADA-614108A5937C}"/>
                </a:ext>
              </a:extLst>
            </p:cNvPr>
            <p:cNvSpPr/>
            <p:nvPr/>
          </p:nvSpPr>
          <p:spPr>
            <a:xfrm rot="16200000">
              <a:off x="3448967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EC071C-4B19-F13E-3C14-4E968367E068}"/>
                </a:ext>
              </a:extLst>
            </p:cNvPr>
            <p:cNvSpPr/>
            <p:nvPr/>
          </p:nvSpPr>
          <p:spPr>
            <a:xfrm rot="16200000">
              <a:off x="3729155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D99EABD-7EEB-4352-76E7-486920578DC7}"/>
                </a:ext>
              </a:extLst>
            </p:cNvPr>
            <p:cNvSpPr/>
            <p:nvPr/>
          </p:nvSpPr>
          <p:spPr>
            <a:xfrm rot="16200000">
              <a:off x="4009343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D445F1-DC7C-017F-6ACD-0F91CF3CBA0D}"/>
                </a:ext>
              </a:extLst>
            </p:cNvPr>
            <p:cNvSpPr/>
            <p:nvPr/>
          </p:nvSpPr>
          <p:spPr>
            <a:xfrm rot="16200000">
              <a:off x="4289531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4E20791-52EB-48C1-D302-7D84097BEDDA}"/>
                </a:ext>
              </a:extLst>
            </p:cNvPr>
            <p:cNvSpPr/>
            <p:nvPr/>
          </p:nvSpPr>
          <p:spPr>
            <a:xfrm rot="16200000">
              <a:off x="4569719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EE7AC-0DEE-8ABC-D01E-40BD57D24DC8}"/>
                </a:ext>
              </a:extLst>
            </p:cNvPr>
            <p:cNvSpPr/>
            <p:nvPr/>
          </p:nvSpPr>
          <p:spPr>
            <a:xfrm rot="16200000">
              <a:off x="4849906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E1B4FFB-9353-8E5A-6208-7427D9C89F5A}"/>
                </a:ext>
              </a:extLst>
            </p:cNvPr>
            <p:cNvSpPr/>
            <p:nvPr/>
          </p:nvSpPr>
          <p:spPr>
            <a:xfrm rot="16200000">
              <a:off x="5130094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8D3E89-1700-EF77-DAF6-B163662BE879}"/>
                </a:ext>
              </a:extLst>
            </p:cNvPr>
            <p:cNvSpPr/>
            <p:nvPr/>
          </p:nvSpPr>
          <p:spPr>
            <a:xfrm rot="16200000">
              <a:off x="5410282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2C4B67A-3651-DE2B-C525-5E760C3E7627}"/>
                </a:ext>
              </a:extLst>
            </p:cNvPr>
            <p:cNvSpPr/>
            <p:nvPr/>
          </p:nvSpPr>
          <p:spPr>
            <a:xfrm rot="16200000">
              <a:off x="5690470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A7B9126-F639-C3FA-90D1-B763CC871584}"/>
                </a:ext>
              </a:extLst>
            </p:cNvPr>
            <p:cNvSpPr/>
            <p:nvPr/>
          </p:nvSpPr>
          <p:spPr>
            <a:xfrm rot="16200000">
              <a:off x="3168779" y="87834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1CCC90A-746F-006E-90CC-24A204F07963}"/>
                </a:ext>
              </a:extLst>
            </p:cNvPr>
            <p:cNvSpPr/>
            <p:nvPr/>
          </p:nvSpPr>
          <p:spPr>
            <a:xfrm rot="16200000">
              <a:off x="3448967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AB50AE-D300-1EEB-9D18-0FBD65546297}"/>
                </a:ext>
              </a:extLst>
            </p:cNvPr>
            <p:cNvSpPr/>
            <p:nvPr/>
          </p:nvSpPr>
          <p:spPr>
            <a:xfrm rot="16200000">
              <a:off x="3729155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7B446E9-76DC-BD91-AA75-9D3F19CCC607}"/>
                </a:ext>
              </a:extLst>
            </p:cNvPr>
            <p:cNvSpPr/>
            <p:nvPr/>
          </p:nvSpPr>
          <p:spPr>
            <a:xfrm rot="16200000">
              <a:off x="4009343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AA02A1E-C94D-67A6-FBCB-81947EA52190}"/>
                </a:ext>
              </a:extLst>
            </p:cNvPr>
            <p:cNvSpPr/>
            <p:nvPr/>
          </p:nvSpPr>
          <p:spPr>
            <a:xfrm rot="16200000">
              <a:off x="4289531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C0D81DA-D517-6CB2-2E35-18C1D9D402D2}"/>
                </a:ext>
              </a:extLst>
            </p:cNvPr>
            <p:cNvSpPr/>
            <p:nvPr/>
          </p:nvSpPr>
          <p:spPr>
            <a:xfrm rot="16200000">
              <a:off x="4569719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3760AD0-AAB7-D696-4C93-CBE2243DEA48}"/>
                </a:ext>
              </a:extLst>
            </p:cNvPr>
            <p:cNvSpPr/>
            <p:nvPr/>
          </p:nvSpPr>
          <p:spPr>
            <a:xfrm rot="16200000">
              <a:off x="4849906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92ABCFE-BD73-4D1C-A074-62F4C6AE59F3}"/>
                </a:ext>
              </a:extLst>
            </p:cNvPr>
            <p:cNvSpPr/>
            <p:nvPr/>
          </p:nvSpPr>
          <p:spPr>
            <a:xfrm rot="16200000">
              <a:off x="5130094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D92602B-D30F-4E68-DF6F-20A77068C9AE}"/>
                </a:ext>
              </a:extLst>
            </p:cNvPr>
            <p:cNvSpPr/>
            <p:nvPr/>
          </p:nvSpPr>
          <p:spPr>
            <a:xfrm rot="16200000">
              <a:off x="5410282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8A10D96-D5D0-904C-D6B6-2C9800CC6E42}"/>
                </a:ext>
              </a:extLst>
            </p:cNvPr>
            <p:cNvSpPr/>
            <p:nvPr/>
          </p:nvSpPr>
          <p:spPr>
            <a:xfrm rot="16200000">
              <a:off x="5690470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63669B-F5D4-A3B7-F2CF-1F6B99564478}"/>
                </a:ext>
              </a:extLst>
            </p:cNvPr>
            <p:cNvSpPr/>
            <p:nvPr/>
          </p:nvSpPr>
          <p:spPr>
            <a:xfrm rot="16200000">
              <a:off x="3168779" y="59292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9C3AD5B-1709-9F1D-8FA9-10645A2DC080}"/>
                </a:ext>
              </a:extLst>
            </p:cNvPr>
            <p:cNvSpPr/>
            <p:nvPr/>
          </p:nvSpPr>
          <p:spPr>
            <a:xfrm rot="16200000">
              <a:off x="3448967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662C2EF-4012-46D0-CB9D-F547F532B44B}"/>
                </a:ext>
              </a:extLst>
            </p:cNvPr>
            <p:cNvSpPr/>
            <p:nvPr/>
          </p:nvSpPr>
          <p:spPr>
            <a:xfrm rot="16200000">
              <a:off x="3729155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CD70D53-4C1A-B77B-09BB-78287251683F}"/>
                </a:ext>
              </a:extLst>
            </p:cNvPr>
            <p:cNvSpPr/>
            <p:nvPr/>
          </p:nvSpPr>
          <p:spPr>
            <a:xfrm rot="16200000">
              <a:off x="4009343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155BDE-08DB-BE6D-C759-0520786FE246}"/>
                </a:ext>
              </a:extLst>
            </p:cNvPr>
            <p:cNvSpPr/>
            <p:nvPr/>
          </p:nvSpPr>
          <p:spPr>
            <a:xfrm rot="16200000">
              <a:off x="4289531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D5D5BC5-2391-39C3-5BFC-EC17B8E13D6E}"/>
                </a:ext>
              </a:extLst>
            </p:cNvPr>
            <p:cNvSpPr/>
            <p:nvPr/>
          </p:nvSpPr>
          <p:spPr>
            <a:xfrm rot="16200000">
              <a:off x="4569719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9B2A1ED-3DCE-8A7F-28DB-DC5830FE73A2}"/>
                </a:ext>
              </a:extLst>
            </p:cNvPr>
            <p:cNvSpPr/>
            <p:nvPr/>
          </p:nvSpPr>
          <p:spPr>
            <a:xfrm rot="16200000">
              <a:off x="4849906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1DE6D1-42C8-94EE-DC4D-FB229D0CE60E}"/>
                </a:ext>
              </a:extLst>
            </p:cNvPr>
            <p:cNvSpPr/>
            <p:nvPr/>
          </p:nvSpPr>
          <p:spPr>
            <a:xfrm rot="16200000">
              <a:off x="5130094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2E2A677-72D3-7B1B-910F-DA223E089C5B}"/>
                </a:ext>
              </a:extLst>
            </p:cNvPr>
            <p:cNvSpPr/>
            <p:nvPr/>
          </p:nvSpPr>
          <p:spPr>
            <a:xfrm rot="16200000">
              <a:off x="5410282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288082D-86ED-1B41-527B-E486D4DE3E75}"/>
                </a:ext>
              </a:extLst>
            </p:cNvPr>
            <p:cNvSpPr/>
            <p:nvPr/>
          </p:nvSpPr>
          <p:spPr>
            <a:xfrm rot="16200000">
              <a:off x="5690470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37BF00D-2483-4A31-2C7F-374A01103B4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762880" y="456329"/>
            <a:chExt cx="2786590" cy="283855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41FD40-6134-049D-AF08-FC79BC966D87}"/>
                </a:ext>
              </a:extLst>
            </p:cNvPr>
            <p:cNvSpPr/>
            <p:nvPr/>
          </p:nvSpPr>
          <p:spPr>
            <a:xfrm rot="16200000">
              <a:off x="6760530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B0FC6DD-EE6C-74BB-73E1-8E0B7659B859}"/>
                </a:ext>
              </a:extLst>
            </p:cNvPr>
            <p:cNvSpPr/>
            <p:nvPr/>
          </p:nvSpPr>
          <p:spPr>
            <a:xfrm rot="16200000">
              <a:off x="7040718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7EA5C9A-E7F4-247F-CFB4-5C9982AD5B2B}"/>
                </a:ext>
              </a:extLst>
            </p:cNvPr>
            <p:cNvSpPr/>
            <p:nvPr/>
          </p:nvSpPr>
          <p:spPr>
            <a:xfrm rot="16200000">
              <a:off x="7320906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33C273-015D-A14C-84B6-8783F06565B8}"/>
                </a:ext>
              </a:extLst>
            </p:cNvPr>
            <p:cNvSpPr/>
            <p:nvPr/>
          </p:nvSpPr>
          <p:spPr>
            <a:xfrm rot="16200000">
              <a:off x="7601094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B3F79A4-4612-6620-1410-B7E3B2941C3A}"/>
                </a:ext>
              </a:extLst>
            </p:cNvPr>
            <p:cNvSpPr/>
            <p:nvPr/>
          </p:nvSpPr>
          <p:spPr>
            <a:xfrm rot="16200000">
              <a:off x="7881282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2D47A1A-346C-9A4F-3D9F-1D3E32070E7D}"/>
                </a:ext>
              </a:extLst>
            </p:cNvPr>
            <p:cNvSpPr/>
            <p:nvPr/>
          </p:nvSpPr>
          <p:spPr>
            <a:xfrm rot="16200000">
              <a:off x="8161470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4F23784-FF55-0E86-2C15-E92523459BA5}"/>
                </a:ext>
              </a:extLst>
            </p:cNvPr>
            <p:cNvSpPr/>
            <p:nvPr/>
          </p:nvSpPr>
          <p:spPr>
            <a:xfrm rot="16200000">
              <a:off x="8441657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A44103B-8732-546D-7287-A9FF2091285F}"/>
                </a:ext>
              </a:extLst>
            </p:cNvPr>
            <p:cNvSpPr/>
            <p:nvPr/>
          </p:nvSpPr>
          <p:spPr>
            <a:xfrm rot="16200000">
              <a:off x="8721845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A1A1869-DEAB-2785-65A1-A7DEA90E6F7C}"/>
                </a:ext>
              </a:extLst>
            </p:cNvPr>
            <p:cNvSpPr/>
            <p:nvPr/>
          </p:nvSpPr>
          <p:spPr>
            <a:xfrm rot="16200000">
              <a:off x="9002033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68E62AC-A52D-DF38-AB95-940387B24213}"/>
                </a:ext>
              </a:extLst>
            </p:cNvPr>
            <p:cNvSpPr/>
            <p:nvPr/>
          </p:nvSpPr>
          <p:spPr>
            <a:xfrm rot="16200000">
              <a:off x="9282221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9B12C2E-EDB5-F04B-5319-4AE4D88BDFDA}"/>
                </a:ext>
              </a:extLst>
            </p:cNvPr>
            <p:cNvSpPr/>
            <p:nvPr/>
          </p:nvSpPr>
          <p:spPr>
            <a:xfrm rot="16200000">
              <a:off x="6760405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5373133-B6D4-7144-56E0-20668C8A7280}"/>
                </a:ext>
              </a:extLst>
            </p:cNvPr>
            <p:cNvSpPr/>
            <p:nvPr/>
          </p:nvSpPr>
          <p:spPr>
            <a:xfrm rot="16200000">
              <a:off x="7040593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DBCE44A-5720-773F-8315-3C980199F7F9}"/>
                </a:ext>
              </a:extLst>
            </p:cNvPr>
            <p:cNvSpPr/>
            <p:nvPr/>
          </p:nvSpPr>
          <p:spPr>
            <a:xfrm rot="16200000">
              <a:off x="7320781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AA53EC5-AFFD-7225-24A0-16F30FA3B154}"/>
                </a:ext>
              </a:extLst>
            </p:cNvPr>
            <p:cNvSpPr/>
            <p:nvPr/>
          </p:nvSpPr>
          <p:spPr>
            <a:xfrm rot="16200000">
              <a:off x="7600969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A303092-7842-4E2B-876D-25A24C09346A}"/>
                </a:ext>
              </a:extLst>
            </p:cNvPr>
            <p:cNvSpPr/>
            <p:nvPr/>
          </p:nvSpPr>
          <p:spPr>
            <a:xfrm rot="16200000">
              <a:off x="7881157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CCFF81D-C776-6B88-A97E-AF6761825692}"/>
                </a:ext>
              </a:extLst>
            </p:cNvPr>
            <p:cNvSpPr/>
            <p:nvPr/>
          </p:nvSpPr>
          <p:spPr>
            <a:xfrm rot="16200000">
              <a:off x="8161345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73C8B6-C96F-3A47-5554-222B1B7C56DE}"/>
                </a:ext>
              </a:extLst>
            </p:cNvPr>
            <p:cNvSpPr/>
            <p:nvPr/>
          </p:nvSpPr>
          <p:spPr>
            <a:xfrm rot="16200000">
              <a:off x="8441532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E28F33D-B3CA-80D3-9702-A6C2C41A56D4}"/>
                </a:ext>
              </a:extLst>
            </p:cNvPr>
            <p:cNvSpPr/>
            <p:nvPr/>
          </p:nvSpPr>
          <p:spPr>
            <a:xfrm rot="16200000">
              <a:off x="8721720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37021D-C2A9-E930-C23B-1BC1226C1BCD}"/>
                </a:ext>
              </a:extLst>
            </p:cNvPr>
            <p:cNvSpPr/>
            <p:nvPr/>
          </p:nvSpPr>
          <p:spPr>
            <a:xfrm rot="16200000">
              <a:off x="9001908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8081D6E-2FC4-A41A-5266-8ED9DEF61C65}"/>
                </a:ext>
              </a:extLst>
            </p:cNvPr>
            <p:cNvSpPr/>
            <p:nvPr/>
          </p:nvSpPr>
          <p:spPr>
            <a:xfrm rot="16200000">
              <a:off x="9282096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065D2C1-AD23-0EE5-ADC0-D75234427E28}"/>
                </a:ext>
              </a:extLst>
            </p:cNvPr>
            <p:cNvSpPr/>
            <p:nvPr/>
          </p:nvSpPr>
          <p:spPr>
            <a:xfrm rot="16200000">
              <a:off x="6760405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FD55A67-2447-53D2-2326-9FA3E535AF36}"/>
                </a:ext>
              </a:extLst>
            </p:cNvPr>
            <p:cNvSpPr/>
            <p:nvPr/>
          </p:nvSpPr>
          <p:spPr>
            <a:xfrm rot="16200000">
              <a:off x="7040593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D54175E-CBCE-6C13-F355-0922F12058EE}"/>
                </a:ext>
              </a:extLst>
            </p:cNvPr>
            <p:cNvSpPr/>
            <p:nvPr/>
          </p:nvSpPr>
          <p:spPr>
            <a:xfrm rot="16200000">
              <a:off x="7320781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0D243D4-2BDB-CFF7-91C5-F8B97009EB14}"/>
                </a:ext>
              </a:extLst>
            </p:cNvPr>
            <p:cNvSpPr/>
            <p:nvPr/>
          </p:nvSpPr>
          <p:spPr>
            <a:xfrm rot="16200000">
              <a:off x="7600969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EE2EED0-21EB-6C65-A96C-07755EE689C3}"/>
                </a:ext>
              </a:extLst>
            </p:cNvPr>
            <p:cNvSpPr/>
            <p:nvPr/>
          </p:nvSpPr>
          <p:spPr>
            <a:xfrm rot="16200000">
              <a:off x="7881157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1CC285D-B4C8-F054-41DA-2E9C6A3D229C}"/>
                </a:ext>
              </a:extLst>
            </p:cNvPr>
            <p:cNvSpPr/>
            <p:nvPr/>
          </p:nvSpPr>
          <p:spPr>
            <a:xfrm rot="16200000">
              <a:off x="8161345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0102CEF-2A2D-4ED8-65CF-270312D3FA32}"/>
                </a:ext>
              </a:extLst>
            </p:cNvPr>
            <p:cNvSpPr/>
            <p:nvPr/>
          </p:nvSpPr>
          <p:spPr>
            <a:xfrm rot="16200000">
              <a:off x="8441532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6FB48CE-7171-3398-A4BE-C0B900A31888}"/>
                </a:ext>
              </a:extLst>
            </p:cNvPr>
            <p:cNvSpPr/>
            <p:nvPr/>
          </p:nvSpPr>
          <p:spPr>
            <a:xfrm rot="16200000">
              <a:off x="8721720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9F0E976-9BD8-CDA7-8341-03FFC442451D}"/>
                </a:ext>
              </a:extLst>
            </p:cNvPr>
            <p:cNvSpPr/>
            <p:nvPr/>
          </p:nvSpPr>
          <p:spPr>
            <a:xfrm rot="16200000">
              <a:off x="9001908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F92E175-C618-043F-8568-EFE29AC7D839}"/>
                </a:ext>
              </a:extLst>
            </p:cNvPr>
            <p:cNvSpPr/>
            <p:nvPr/>
          </p:nvSpPr>
          <p:spPr>
            <a:xfrm rot="16200000">
              <a:off x="9282096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617DC81-41B8-69F0-1F37-57349B29F9D4}"/>
                </a:ext>
              </a:extLst>
            </p:cNvPr>
            <p:cNvSpPr/>
            <p:nvPr/>
          </p:nvSpPr>
          <p:spPr>
            <a:xfrm rot="16200000">
              <a:off x="6760405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F46CEF6-42CC-F9E1-789D-BD98CC50062E}"/>
                </a:ext>
              </a:extLst>
            </p:cNvPr>
            <p:cNvSpPr/>
            <p:nvPr/>
          </p:nvSpPr>
          <p:spPr>
            <a:xfrm rot="16200000">
              <a:off x="7040593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F08228F-DFE8-3514-5756-E0F6C401FA40}"/>
                </a:ext>
              </a:extLst>
            </p:cNvPr>
            <p:cNvSpPr/>
            <p:nvPr/>
          </p:nvSpPr>
          <p:spPr>
            <a:xfrm rot="16200000">
              <a:off x="7320781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70B402-109A-E860-2683-07D440C384AB}"/>
                </a:ext>
              </a:extLst>
            </p:cNvPr>
            <p:cNvSpPr/>
            <p:nvPr/>
          </p:nvSpPr>
          <p:spPr>
            <a:xfrm rot="16200000">
              <a:off x="7600969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3DAE91F-F1DD-8BC7-A957-3719DF348D46}"/>
                </a:ext>
              </a:extLst>
            </p:cNvPr>
            <p:cNvSpPr/>
            <p:nvPr/>
          </p:nvSpPr>
          <p:spPr>
            <a:xfrm rot="16200000">
              <a:off x="7881157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F59D62A-B189-536F-2F92-61AD0C6BE1B3}"/>
                </a:ext>
              </a:extLst>
            </p:cNvPr>
            <p:cNvSpPr/>
            <p:nvPr/>
          </p:nvSpPr>
          <p:spPr>
            <a:xfrm rot="16200000">
              <a:off x="8161345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486611A-5F71-BAB3-08D8-8F21F04C31D9}"/>
                </a:ext>
              </a:extLst>
            </p:cNvPr>
            <p:cNvSpPr/>
            <p:nvPr/>
          </p:nvSpPr>
          <p:spPr>
            <a:xfrm rot="16200000">
              <a:off x="8441532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83A4782-89C3-8A4D-A86B-D2CD7F18B385}"/>
                </a:ext>
              </a:extLst>
            </p:cNvPr>
            <p:cNvSpPr/>
            <p:nvPr/>
          </p:nvSpPr>
          <p:spPr>
            <a:xfrm rot="16200000">
              <a:off x="8721720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6FB13EC-04D5-4A5F-A3AD-BB6DFB165337}"/>
                </a:ext>
              </a:extLst>
            </p:cNvPr>
            <p:cNvSpPr/>
            <p:nvPr/>
          </p:nvSpPr>
          <p:spPr>
            <a:xfrm rot="16200000">
              <a:off x="9001908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A2E17D6-C192-D893-ABFD-2C8FC4F5FCCE}"/>
                </a:ext>
              </a:extLst>
            </p:cNvPr>
            <p:cNvSpPr/>
            <p:nvPr/>
          </p:nvSpPr>
          <p:spPr>
            <a:xfrm rot="16200000">
              <a:off x="9282096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BA623A6-5630-0AF5-F68E-F51121E38AE4}"/>
                </a:ext>
              </a:extLst>
            </p:cNvPr>
            <p:cNvSpPr/>
            <p:nvPr/>
          </p:nvSpPr>
          <p:spPr>
            <a:xfrm rot="16200000">
              <a:off x="6760405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5CBCB07-BCB1-5D0C-5D2D-23496AB8349F}"/>
                </a:ext>
              </a:extLst>
            </p:cNvPr>
            <p:cNvSpPr/>
            <p:nvPr/>
          </p:nvSpPr>
          <p:spPr>
            <a:xfrm rot="16200000">
              <a:off x="7040593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CFA082D-1147-4D5C-B42A-A2803EA56783}"/>
                </a:ext>
              </a:extLst>
            </p:cNvPr>
            <p:cNvSpPr/>
            <p:nvPr/>
          </p:nvSpPr>
          <p:spPr>
            <a:xfrm rot="16200000">
              <a:off x="7320781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8B084BF-8B87-6C38-C5FE-D15FD188DF73}"/>
                </a:ext>
              </a:extLst>
            </p:cNvPr>
            <p:cNvSpPr/>
            <p:nvPr/>
          </p:nvSpPr>
          <p:spPr>
            <a:xfrm rot="16200000">
              <a:off x="7600969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76739C2-44F8-D934-B709-4D5F746B584D}"/>
                </a:ext>
              </a:extLst>
            </p:cNvPr>
            <p:cNvSpPr/>
            <p:nvPr/>
          </p:nvSpPr>
          <p:spPr>
            <a:xfrm rot="16200000">
              <a:off x="7881157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087B322-4CB2-C72E-CCEA-9661BE277715}"/>
                </a:ext>
              </a:extLst>
            </p:cNvPr>
            <p:cNvSpPr/>
            <p:nvPr/>
          </p:nvSpPr>
          <p:spPr>
            <a:xfrm rot="16200000">
              <a:off x="8161345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CAD8F0A-228A-1FA5-8102-EE4416FE4F3E}"/>
                </a:ext>
              </a:extLst>
            </p:cNvPr>
            <p:cNvSpPr/>
            <p:nvPr/>
          </p:nvSpPr>
          <p:spPr>
            <a:xfrm rot="16200000">
              <a:off x="8441532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B1097B6-A5E0-AA2F-2CA5-5A26D96355D4}"/>
                </a:ext>
              </a:extLst>
            </p:cNvPr>
            <p:cNvSpPr/>
            <p:nvPr/>
          </p:nvSpPr>
          <p:spPr>
            <a:xfrm rot="16200000">
              <a:off x="8721720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536ED1-3310-7C8F-A7BB-D64ECB807A05}"/>
                </a:ext>
              </a:extLst>
            </p:cNvPr>
            <p:cNvSpPr/>
            <p:nvPr/>
          </p:nvSpPr>
          <p:spPr>
            <a:xfrm rot="16200000">
              <a:off x="9001908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8F4E8B9-0437-6A69-7CCC-6C7C7F0B317A}"/>
                </a:ext>
              </a:extLst>
            </p:cNvPr>
            <p:cNvSpPr/>
            <p:nvPr/>
          </p:nvSpPr>
          <p:spPr>
            <a:xfrm rot="16200000">
              <a:off x="9282096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12A430E-5EEB-83FC-176F-48E388AAF387}"/>
                </a:ext>
              </a:extLst>
            </p:cNvPr>
            <p:cNvSpPr/>
            <p:nvPr/>
          </p:nvSpPr>
          <p:spPr>
            <a:xfrm rot="16200000">
              <a:off x="6760405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1DC3918-AE32-D295-E953-DF1B371052EE}"/>
                </a:ext>
              </a:extLst>
            </p:cNvPr>
            <p:cNvSpPr/>
            <p:nvPr/>
          </p:nvSpPr>
          <p:spPr>
            <a:xfrm rot="16200000">
              <a:off x="7040593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E1ED549-124A-D395-9C1A-4B6871EB9A87}"/>
                </a:ext>
              </a:extLst>
            </p:cNvPr>
            <p:cNvSpPr/>
            <p:nvPr/>
          </p:nvSpPr>
          <p:spPr>
            <a:xfrm rot="16200000">
              <a:off x="7320781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627A1A7-8442-CE15-7EAF-A2E629DD2708}"/>
                </a:ext>
              </a:extLst>
            </p:cNvPr>
            <p:cNvSpPr/>
            <p:nvPr/>
          </p:nvSpPr>
          <p:spPr>
            <a:xfrm rot="16200000">
              <a:off x="7600969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6A299F-01FA-9786-30B8-1CCD43EBB736}"/>
                </a:ext>
              </a:extLst>
            </p:cNvPr>
            <p:cNvSpPr/>
            <p:nvPr/>
          </p:nvSpPr>
          <p:spPr>
            <a:xfrm rot="16200000">
              <a:off x="7881157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C3C6012-ECA4-AEDA-1311-E9CE79029BB7}"/>
                </a:ext>
              </a:extLst>
            </p:cNvPr>
            <p:cNvSpPr/>
            <p:nvPr/>
          </p:nvSpPr>
          <p:spPr>
            <a:xfrm rot="16200000">
              <a:off x="8161345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2A59216-3527-7517-CDD7-DCC9058E2A73}"/>
                </a:ext>
              </a:extLst>
            </p:cNvPr>
            <p:cNvSpPr/>
            <p:nvPr/>
          </p:nvSpPr>
          <p:spPr>
            <a:xfrm rot="16200000">
              <a:off x="8441532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17867DE-F67E-C0B9-BB44-C38A72CE1911}"/>
                </a:ext>
              </a:extLst>
            </p:cNvPr>
            <p:cNvSpPr/>
            <p:nvPr/>
          </p:nvSpPr>
          <p:spPr>
            <a:xfrm rot="16200000">
              <a:off x="8721720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09A7182-54F6-A9B7-D7CF-EA0A8D7BEB73}"/>
                </a:ext>
              </a:extLst>
            </p:cNvPr>
            <p:cNvSpPr/>
            <p:nvPr/>
          </p:nvSpPr>
          <p:spPr>
            <a:xfrm rot="16200000">
              <a:off x="9001908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22317A1-167F-470F-E663-411FD035C0FE}"/>
                </a:ext>
              </a:extLst>
            </p:cNvPr>
            <p:cNvSpPr/>
            <p:nvPr/>
          </p:nvSpPr>
          <p:spPr>
            <a:xfrm rot="16200000">
              <a:off x="9282096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F9C82E2-B047-1E12-0519-5A56D774CB82}"/>
                </a:ext>
              </a:extLst>
            </p:cNvPr>
            <p:cNvSpPr/>
            <p:nvPr/>
          </p:nvSpPr>
          <p:spPr>
            <a:xfrm rot="16200000">
              <a:off x="6760405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CCBAB07-6FE0-881E-8B8E-1BD55544BB74}"/>
                </a:ext>
              </a:extLst>
            </p:cNvPr>
            <p:cNvSpPr/>
            <p:nvPr/>
          </p:nvSpPr>
          <p:spPr>
            <a:xfrm rot="16200000">
              <a:off x="7040593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9D22BF5-5502-9B7E-C1D2-EDD3B35E0FFD}"/>
                </a:ext>
              </a:extLst>
            </p:cNvPr>
            <p:cNvSpPr/>
            <p:nvPr/>
          </p:nvSpPr>
          <p:spPr>
            <a:xfrm rot="16200000">
              <a:off x="7320781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B573A5A-C54C-A22D-936C-A7BAFC207DD3}"/>
                </a:ext>
              </a:extLst>
            </p:cNvPr>
            <p:cNvSpPr/>
            <p:nvPr/>
          </p:nvSpPr>
          <p:spPr>
            <a:xfrm rot="16200000">
              <a:off x="7600969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4C1EC9-2BC7-9738-BB56-51B167EA62F3}"/>
                </a:ext>
              </a:extLst>
            </p:cNvPr>
            <p:cNvSpPr/>
            <p:nvPr/>
          </p:nvSpPr>
          <p:spPr>
            <a:xfrm rot="16200000">
              <a:off x="7881157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16A02BE-CE65-2320-9423-BB961F903C35}"/>
                </a:ext>
              </a:extLst>
            </p:cNvPr>
            <p:cNvSpPr/>
            <p:nvPr/>
          </p:nvSpPr>
          <p:spPr>
            <a:xfrm rot="16200000">
              <a:off x="8161345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70DC8C2-4912-85CA-961A-F780D604F77B}"/>
                </a:ext>
              </a:extLst>
            </p:cNvPr>
            <p:cNvSpPr/>
            <p:nvPr/>
          </p:nvSpPr>
          <p:spPr>
            <a:xfrm rot="16200000">
              <a:off x="8441532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951B308-0646-9D23-528C-5379DE7E0DEE}"/>
                </a:ext>
              </a:extLst>
            </p:cNvPr>
            <p:cNvSpPr/>
            <p:nvPr/>
          </p:nvSpPr>
          <p:spPr>
            <a:xfrm rot="16200000">
              <a:off x="8721720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099CCBA-7F97-1E41-152D-8A46D4C1373F}"/>
                </a:ext>
              </a:extLst>
            </p:cNvPr>
            <p:cNvSpPr/>
            <p:nvPr/>
          </p:nvSpPr>
          <p:spPr>
            <a:xfrm rot="16200000">
              <a:off x="9001908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283E5CD-D020-0FFC-51F3-A2C0B4B0C885}"/>
                </a:ext>
              </a:extLst>
            </p:cNvPr>
            <p:cNvSpPr/>
            <p:nvPr/>
          </p:nvSpPr>
          <p:spPr>
            <a:xfrm rot="16200000">
              <a:off x="9282096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DAAB749-4598-DC98-53C8-3D5D61FB7919}"/>
                </a:ext>
              </a:extLst>
            </p:cNvPr>
            <p:cNvSpPr/>
            <p:nvPr/>
          </p:nvSpPr>
          <p:spPr>
            <a:xfrm rot="16200000">
              <a:off x="6760405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C61B057-8875-A996-2733-961783EEBF3E}"/>
                </a:ext>
              </a:extLst>
            </p:cNvPr>
            <p:cNvSpPr/>
            <p:nvPr/>
          </p:nvSpPr>
          <p:spPr>
            <a:xfrm rot="16200000">
              <a:off x="7040593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8BE076E-FC41-1B8C-EE24-FE9837412D8F}"/>
                </a:ext>
              </a:extLst>
            </p:cNvPr>
            <p:cNvSpPr/>
            <p:nvPr/>
          </p:nvSpPr>
          <p:spPr>
            <a:xfrm rot="16200000">
              <a:off x="7320781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19530C-3ECE-411A-B6F1-C4957B349C83}"/>
                </a:ext>
              </a:extLst>
            </p:cNvPr>
            <p:cNvSpPr/>
            <p:nvPr/>
          </p:nvSpPr>
          <p:spPr>
            <a:xfrm rot="16200000">
              <a:off x="7600969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6FECE0B-CADA-7CBB-D0FD-68B636B0DEB1}"/>
                </a:ext>
              </a:extLst>
            </p:cNvPr>
            <p:cNvSpPr/>
            <p:nvPr/>
          </p:nvSpPr>
          <p:spPr>
            <a:xfrm rot="16200000">
              <a:off x="7881157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6C00BA-1CA0-5AC6-BA44-64EDA9D08528}"/>
                </a:ext>
              </a:extLst>
            </p:cNvPr>
            <p:cNvSpPr/>
            <p:nvPr/>
          </p:nvSpPr>
          <p:spPr>
            <a:xfrm rot="16200000">
              <a:off x="8161345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D231B92-E18C-D6A8-165F-F391B6174C3D}"/>
                </a:ext>
              </a:extLst>
            </p:cNvPr>
            <p:cNvSpPr/>
            <p:nvPr/>
          </p:nvSpPr>
          <p:spPr>
            <a:xfrm rot="16200000">
              <a:off x="8441532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8488508-A691-46A7-CB12-D7965869927A}"/>
                </a:ext>
              </a:extLst>
            </p:cNvPr>
            <p:cNvSpPr/>
            <p:nvPr/>
          </p:nvSpPr>
          <p:spPr>
            <a:xfrm rot="16200000">
              <a:off x="8721720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A093C91-36AC-02C4-69A2-1960C53F9926}"/>
                </a:ext>
              </a:extLst>
            </p:cNvPr>
            <p:cNvSpPr/>
            <p:nvPr/>
          </p:nvSpPr>
          <p:spPr>
            <a:xfrm rot="16200000">
              <a:off x="9001908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19A064B-7604-D777-143C-BB874A6D9FC8}"/>
                </a:ext>
              </a:extLst>
            </p:cNvPr>
            <p:cNvSpPr/>
            <p:nvPr/>
          </p:nvSpPr>
          <p:spPr>
            <a:xfrm rot="16200000">
              <a:off x="9282096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D8B4942-39EF-F80B-F86A-A0286EE266AD}"/>
                </a:ext>
              </a:extLst>
            </p:cNvPr>
            <p:cNvSpPr/>
            <p:nvPr/>
          </p:nvSpPr>
          <p:spPr>
            <a:xfrm rot="16200000">
              <a:off x="6760405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E6458AA-9381-3843-8C4C-B7B9E22D9BD3}"/>
                </a:ext>
              </a:extLst>
            </p:cNvPr>
            <p:cNvSpPr/>
            <p:nvPr/>
          </p:nvSpPr>
          <p:spPr>
            <a:xfrm rot="16200000">
              <a:off x="7040593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6E53CE7-216E-54F1-5F61-2294031D5B65}"/>
                </a:ext>
              </a:extLst>
            </p:cNvPr>
            <p:cNvSpPr/>
            <p:nvPr/>
          </p:nvSpPr>
          <p:spPr>
            <a:xfrm rot="16200000">
              <a:off x="7320781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3F6693B-79F1-9D07-DB9C-3BE730864E38}"/>
                </a:ext>
              </a:extLst>
            </p:cNvPr>
            <p:cNvSpPr/>
            <p:nvPr/>
          </p:nvSpPr>
          <p:spPr>
            <a:xfrm rot="16200000">
              <a:off x="7600969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B0FFCBA-64E7-4133-547D-1097115BF9FC}"/>
                </a:ext>
              </a:extLst>
            </p:cNvPr>
            <p:cNvSpPr/>
            <p:nvPr/>
          </p:nvSpPr>
          <p:spPr>
            <a:xfrm rot="16200000">
              <a:off x="7881157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9FEA27C-29A5-8BA9-62E8-4E74EEFA5390}"/>
                </a:ext>
              </a:extLst>
            </p:cNvPr>
            <p:cNvSpPr/>
            <p:nvPr/>
          </p:nvSpPr>
          <p:spPr>
            <a:xfrm rot="16200000">
              <a:off x="8161345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EABF8CF-8A64-C418-A542-EE489A61FECD}"/>
                </a:ext>
              </a:extLst>
            </p:cNvPr>
            <p:cNvSpPr/>
            <p:nvPr/>
          </p:nvSpPr>
          <p:spPr>
            <a:xfrm rot="16200000">
              <a:off x="8441532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23AAC81-41FA-2DC3-12B7-E73C96DB4D07}"/>
                </a:ext>
              </a:extLst>
            </p:cNvPr>
            <p:cNvSpPr/>
            <p:nvPr/>
          </p:nvSpPr>
          <p:spPr>
            <a:xfrm rot="16200000">
              <a:off x="8721720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C44DABE-159E-9282-170C-97DE61241B93}"/>
                </a:ext>
              </a:extLst>
            </p:cNvPr>
            <p:cNvSpPr/>
            <p:nvPr/>
          </p:nvSpPr>
          <p:spPr>
            <a:xfrm rot="16200000">
              <a:off x="9001908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FABFE47-6FB7-2097-FF09-354F1DEC6157}"/>
                </a:ext>
              </a:extLst>
            </p:cNvPr>
            <p:cNvSpPr/>
            <p:nvPr/>
          </p:nvSpPr>
          <p:spPr>
            <a:xfrm rot="16200000">
              <a:off x="9282096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AC95C07-E9F1-B791-DDFE-E457D7353F95}"/>
                </a:ext>
              </a:extLst>
            </p:cNvPr>
            <p:cNvSpPr/>
            <p:nvPr/>
          </p:nvSpPr>
          <p:spPr>
            <a:xfrm rot="16200000">
              <a:off x="6760405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26B5035-F012-5C90-AB3F-9416E97F20E4}"/>
                </a:ext>
              </a:extLst>
            </p:cNvPr>
            <p:cNvSpPr/>
            <p:nvPr/>
          </p:nvSpPr>
          <p:spPr>
            <a:xfrm rot="16200000">
              <a:off x="7040593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E737B1D-9719-E842-B382-DBB767702B3E}"/>
                </a:ext>
              </a:extLst>
            </p:cNvPr>
            <p:cNvSpPr/>
            <p:nvPr/>
          </p:nvSpPr>
          <p:spPr>
            <a:xfrm rot="16200000">
              <a:off x="7320781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D19A34E-1365-B08B-6185-A662AA3A5F9F}"/>
                </a:ext>
              </a:extLst>
            </p:cNvPr>
            <p:cNvSpPr/>
            <p:nvPr/>
          </p:nvSpPr>
          <p:spPr>
            <a:xfrm rot="16200000">
              <a:off x="7600969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EBEE8EA-E9B3-B554-A5EE-044E3FB7E378}"/>
                </a:ext>
              </a:extLst>
            </p:cNvPr>
            <p:cNvSpPr/>
            <p:nvPr/>
          </p:nvSpPr>
          <p:spPr>
            <a:xfrm rot="16200000">
              <a:off x="7881157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59FA4A8-CF6C-627C-03B3-6E693FF99576}"/>
                </a:ext>
              </a:extLst>
            </p:cNvPr>
            <p:cNvSpPr/>
            <p:nvPr/>
          </p:nvSpPr>
          <p:spPr>
            <a:xfrm rot="16200000">
              <a:off x="8161345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4427D5C-1FC2-01F4-A89E-F16968BC1307}"/>
                </a:ext>
              </a:extLst>
            </p:cNvPr>
            <p:cNvSpPr/>
            <p:nvPr/>
          </p:nvSpPr>
          <p:spPr>
            <a:xfrm rot="16200000">
              <a:off x="8441532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6563D01-3BE7-9600-F4BF-89BB71A802E7}"/>
                </a:ext>
              </a:extLst>
            </p:cNvPr>
            <p:cNvSpPr/>
            <p:nvPr/>
          </p:nvSpPr>
          <p:spPr>
            <a:xfrm rot="16200000">
              <a:off x="8721720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16A8B59-76AC-7E46-6B6F-18C9ABC7FAED}"/>
                </a:ext>
              </a:extLst>
            </p:cNvPr>
            <p:cNvSpPr/>
            <p:nvPr/>
          </p:nvSpPr>
          <p:spPr>
            <a:xfrm rot="16200000">
              <a:off x="9001908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D167746-6251-A90C-4570-5A8F431C44C6}"/>
                </a:ext>
              </a:extLst>
            </p:cNvPr>
            <p:cNvSpPr/>
            <p:nvPr/>
          </p:nvSpPr>
          <p:spPr>
            <a:xfrm rot="16200000">
              <a:off x="9282096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6C829B5-773B-28FE-E804-C3DB6BFA1362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935176" y="523411"/>
            <a:chExt cx="2786590" cy="2838552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ED77564-3880-2453-13AB-1E73918DB98B}"/>
                </a:ext>
              </a:extLst>
            </p:cNvPr>
            <p:cNvSpPr/>
            <p:nvPr/>
          </p:nvSpPr>
          <p:spPr>
            <a:xfrm rot="16200000">
              <a:off x="6932826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E99192D-F82A-8F14-5FA2-04B00D41D547}"/>
                </a:ext>
              </a:extLst>
            </p:cNvPr>
            <p:cNvSpPr/>
            <p:nvPr/>
          </p:nvSpPr>
          <p:spPr>
            <a:xfrm rot="16200000">
              <a:off x="7213014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C0FA0A0-EC80-E62C-2E24-2A88F0C6EE6A}"/>
                </a:ext>
              </a:extLst>
            </p:cNvPr>
            <p:cNvSpPr/>
            <p:nvPr/>
          </p:nvSpPr>
          <p:spPr>
            <a:xfrm rot="16200000">
              <a:off x="7493202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5935A4-1F02-A496-C6CF-B06FB63211D7}"/>
                </a:ext>
              </a:extLst>
            </p:cNvPr>
            <p:cNvSpPr/>
            <p:nvPr/>
          </p:nvSpPr>
          <p:spPr>
            <a:xfrm rot="16200000">
              <a:off x="7773390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F39BFB9-1803-4E73-E517-DC1885E60896}"/>
                </a:ext>
              </a:extLst>
            </p:cNvPr>
            <p:cNvSpPr/>
            <p:nvPr/>
          </p:nvSpPr>
          <p:spPr>
            <a:xfrm rot="16200000">
              <a:off x="8053578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B5D3EDC-B6AD-F7B4-CF28-01439548F01D}"/>
                </a:ext>
              </a:extLst>
            </p:cNvPr>
            <p:cNvSpPr/>
            <p:nvPr/>
          </p:nvSpPr>
          <p:spPr>
            <a:xfrm rot="16200000">
              <a:off x="8333766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3C64B18-1EE7-B6F6-F6A6-B0D72A9CAB1A}"/>
                </a:ext>
              </a:extLst>
            </p:cNvPr>
            <p:cNvSpPr/>
            <p:nvPr/>
          </p:nvSpPr>
          <p:spPr>
            <a:xfrm rot="16200000">
              <a:off x="8613953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F2D28F5-1D6E-6486-B779-48673789D426}"/>
                </a:ext>
              </a:extLst>
            </p:cNvPr>
            <p:cNvSpPr/>
            <p:nvPr/>
          </p:nvSpPr>
          <p:spPr>
            <a:xfrm rot="16200000">
              <a:off x="8894141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5D62B95-28A0-10E9-9A9D-630ED984B266}"/>
                </a:ext>
              </a:extLst>
            </p:cNvPr>
            <p:cNvSpPr/>
            <p:nvPr/>
          </p:nvSpPr>
          <p:spPr>
            <a:xfrm rot="16200000">
              <a:off x="9174329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56DB18-B7E5-901C-EA4E-95F761B3D1F2}"/>
                </a:ext>
              </a:extLst>
            </p:cNvPr>
            <p:cNvSpPr/>
            <p:nvPr/>
          </p:nvSpPr>
          <p:spPr>
            <a:xfrm rot="16200000">
              <a:off x="9454517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0A57FFE-D8FC-649C-715D-DF3F1200D768}"/>
                </a:ext>
              </a:extLst>
            </p:cNvPr>
            <p:cNvSpPr/>
            <p:nvPr/>
          </p:nvSpPr>
          <p:spPr>
            <a:xfrm rot="16200000">
              <a:off x="6932701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B1F9CB7-3ACF-D8F8-D760-B4563C6E54BD}"/>
                </a:ext>
              </a:extLst>
            </p:cNvPr>
            <p:cNvSpPr/>
            <p:nvPr/>
          </p:nvSpPr>
          <p:spPr>
            <a:xfrm rot="16200000">
              <a:off x="7212889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F324D09-EFC4-8CCD-7B93-304FB3C21324}"/>
                </a:ext>
              </a:extLst>
            </p:cNvPr>
            <p:cNvSpPr/>
            <p:nvPr/>
          </p:nvSpPr>
          <p:spPr>
            <a:xfrm rot="16200000">
              <a:off x="7493077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281E0B0-E68B-2613-B69D-EDDB9D925C19}"/>
                </a:ext>
              </a:extLst>
            </p:cNvPr>
            <p:cNvSpPr/>
            <p:nvPr/>
          </p:nvSpPr>
          <p:spPr>
            <a:xfrm rot="16200000">
              <a:off x="7773265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4BD203C6-0CE2-9385-DCDC-69D686F66C03}"/>
                </a:ext>
              </a:extLst>
            </p:cNvPr>
            <p:cNvSpPr/>
            <p:nvPr/>
          </p:nvSpPr>
          <p:spPr>
            <a:xfrm rot="16200000">
              <a:off x="8053453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A3D81D9-3D7C-BCD5-6C22-DEE2AD2CDADC}"/>
                </a:ext>
              </a:extLst>
            </p:cNvPr>
            <p:cNvSpPr/>
            <p:nvPr/>
          </p:nvSpPr>
          <p:spPr>
            <a:xfrm rot="16200000">
              <a:off x="8333641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582580A-5045-5415-911D-533AF96CF530}"/>
                </a:ext>
              </a:extLst>
            </p:cNvPr>
            <p:cNvSpPr/>
            <p:nvPr/>
          </p:nvSpPr>
          <p:spPr>
            <a:xfrm rot="16200000">
              <a:off x="8613828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AC5995E-4961-2F45-BD27-39F7BA6B4E34}"/>
                </a:ext>
              </a:extLst>
            </p:cNvPr>
            <p:cNvSpPr/>
            <p:nvPr/>
          </p:nvSpPr>
          <p:spPr>
            <a:xfrm rot="16200000">
              <a:off x="8894016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C5E10F56-013C-0A7F-5935-DE343EF391E5}"/>
                </a:ext>
              </a:extLst>
            </p:cNvPr>
            <p:cNvSpPr/>
            <p:nvPr/>
          </p:nvSpPr>
          <p:spPr>
            <a:xfrm rot="16200000">
              <a:off x="9174204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EDBF6831-4D24-035A-3AFF-EDB9599412DC}"/>
                </a:ext>
              </a:extLst>
            </p:cNvPr>
            <p:cNvSpPr/>
            <p:nvPr/>
          </p:nvSpPr>
          <p:spPr>
            <a:xfrm rot="16200000">
              <a:off x="9454392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A3756BE-00C4-1839-9222-E6CF5377D5A4}"/>
                </a:ext>
              </a:extLst>
            </p:cNvPr>
            <p:cNvSpPr/>
            <p:nvPr/>
          </p:nvSpPr>
          <p:spPr>
            <a:xfrm rot="16200000">
              <a:off x="6932701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91C4533-8446-1351-A7FB-161C13B7B444}"/>
                </a:ext>
              </a:extLst>
            </p:cNvPr>
            <p:cNvSpPr/>
            <p:nvPr/>
          </p:nvSpPr>
          <p:spPr>
            <a:xfrm rot="16200000">
              <a:off x="7212889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A463EB98-8E63-BD9C-97E0-ACB5D8A64D2B}"/>
                </a:ext>
              </a:extLst>
            </p:cNvPr>
            <p:cNvSpPr/>
            <p:nvPr/>
          </p:nvSpPr>
          <p:spPr>
            <a:xfrm rot="16200000">
              <a:off x="7493077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E3900853-BAFD-D5B3-C7EC-EAAB216F1AAF}"/>
                </a:ext>
              </a:extLst>
            </p:cNvPr>
            <p:cNvSpPr/>
            <p:nvPr/>
          </p:nvSpPr>
          <p:spPr>
            <a:xfrm rot="16200000">
              <a:off x="7773265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D95D99B-759D-5B8A-5A44-7E2838CB580C}"/>
                </a:ext>
              </a:extLst>
            </p:cNvPr>
            <p:cNvSpPr/>
            <p:nvPr/>
          </p:nvSpPr>
          <p:spPr>
            <a:xfrm rot="16200000">
              <a:off x="8053453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B7457E0-0FB6-99C9-D31A-BB8D6C121FCC}"/>
                </a:ext>
              </a:extLst>
            </p:cNvPr>
            <p:cNvSpPr/>
            <p:nvPr/>
          </p:nvSpPr>
          <p:spPr>
            <a:xfrm rot="16200000">
              <a:off x="8333641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47D151B-BA4B-07E9-3997-C38DEF8C2AEC}"/>
                </a:ext>
              </a:extLst>
            </p:cNvPr>
            <p:cNvSpPr/>
            <p:nvPr/>
          </p:nvSpPr>
          <p:spPr>
            <a:xfrm rot="16200000">
              <a:off x="8613828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FC80B00-A610-33A5-C60B-9DB4AEA38288}"/>
                </a:ext>
              </a:extLst>
            </p:cNvPr>
            <p:cNvSpPr/>
            <p:nvPr/>
          </p:nvSpPr>
          <p:spPr>
            <a:xfrm rot="16200000">
              <a:off x="8894016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DC4BD61-5352-0568-D9A8-157A8DA6495D}"/>
                </a:ext>
              </a:extLst>
            </p:cNvPr>
            <p:cNvSpPr/>
            <p:nvPr/>
          </p:nvSpPr>
          <p:spPr>
            <a:xfrm rot="16200000">
              <a:off x="9174204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70A69FC-BCAF-BE46-232B-91B7E8BB269A}"/>
                </a:ext>
              </a:extLst>
            </p:cNvPr>
            <p:cNvSpPr/>
            <p:nvPr/>
          </p:nvSpPr>
          <p:spPr>
            <a:xfrm rot="16200000">
              <a:off x="9454392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951B3C0-B19C-27C9-FC7B-2FD41F56405B}"/>
                </a:ext>
              </a:extLst>
            </p:cNvPr>
            <p:cNvSpPr/>
            <p:nvPr/>
          </p:nvSpPr>
          <p:spPr>
            <a:xfrm rot="16200000">
              <a:off x="6932701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8CAD843-D59D-FEFA-3EBC-0128525A3964}"/>
                </a:ext>
              </a:extLst>
            </p:cNvPr>
            <p:cNvSpPr/>
            <p:nvPr/>
          </p:nvSpPr>
          <p:spPr>
            <a:xfrm rot="16200000">
              <a:off x="7212889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A704B4FA-603E-7248-5876-8445AF1A8AEF}"/>
                </a:ext>
              </a:extLst>
            </p:cNvPr>
            <p:cNvSpPr/>
            <p:nvPr/>
          </p:nvSpPr>
          <p:spPr>
            <a:xfrm rot="16200000">
              <a:off x="7493077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212A73F-BB48-73B6-EE5A-4DB08BDDB086}"/>
                </a:ext>
              </a:extLst>
            </p:cNvPr>
            <p:cNvSpPr/>
            <p:nvPr/>
          </p:nvSpPr>
          <p:spPr>
            <a:xfrm rot="16200000">
              <a:off x="7773265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A1BA724-10B0-9001-D4D8-812F5947123E}"/>
                </a:ext>
              </a:extLst>
            </p:cNvPr>
            <p:cNvSpPr/>
            <p:nvPr/>
          </p:nvSpPr>
          <p:spPr>
            <a:xfrm rot="16200000">
              <a:off x="8053453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0859997-92EB-D370-9F76-D6CD09B83914}"/>
                </a:ext>
              </a:extLst>
            </p:cNvPr>
            <p:cNvSpPr/>
            <p:nvPr/>
          </p:nvSpPr>
          <p:spPr>
            <a:xfrm rot="16200000">
              <a:off x="8333641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614F041-8825-DF01-676D-C4ED642FBCC5}"/>
                </a:ext>
              </a:extLst>
            </p:cNvPr>
            <p:cNvSpPr/>
            <p:nvPr/>
          </p:nvSpPr>
          <p:spPr>
            <a:xfrm rot="16200000">
              <a:off x="8613828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C3230D6-6CB9-4915-CD15-DB69050C27FF}"/>
                </a:ext>
              </a:extLst>
            </p:cNvPr>
            <p:cNvSpPr/>
            <p:nvPr/>
          </p:nvSpPr>
          <p:spPr>
            <a:xfrm rot="16200000">
              <a:off x="8894016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0AC6147-2EEB-0EDE-34D1-F76C6CD17475}"/>
                </a:ext>
              </a:extLst>
            </p:cNvPr>
            <p:cNvSpPr/>
            <p:nvPr/>
          </p:nvSpPr>
          <p:spPr>
            <a:xfrm rot="16200000">
              <a:off x="9174204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8EA7535-976D-4A8B-C1A6-6A38D90385A8}"/>
                </a:ext>
              </a:extLst>
            </p:cNvPr>
            <p:cNvSpPr/>
            <p:nvPr/>
          </p:nvSpPr>
          <p:spPr>
            <a:xfrm rot="16200000">
              <a:off x="9454392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DC4EBDA-0E09-CC72-48FE-83C34C0CACA3}"/>
                </a:ext>
              </a:extLst>
            </p:cNvPr>
            <p:cNvSpPr/>
            <p:nvPr/>
          </p:nvSpPr>
          <p:spPr>
            <a:xfrm rot="16200000">
              <a:off x="6932701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F89DAC4-61FC-2080-94FA-12A01601C6DA}"/>
                </a:ext>
              </a:extLst>
            </p:cNvPr>
            <p:cNvSpPr/>
            <p:nvPr/>
          </p:nvSpPr>
          <p:spPr>
            <a:xfrm rot="16200000">
              <a:off x="7212889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10C16F1-2162-E5CD-3DCC-3D58C487A198}"/>
                </a:ext>
              </a:extLst>
            </p:cNvPr>
            <p:cNvSpPr/>
            <p:nvPr/>
          </p:nvSpPr>
          <p:spPr>
            <a:xfrm rot="16200000">
              <a:off x="7493077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9AA6B43-CED1-5B2D-D44F-BECBB2996BAD}"/>
                </a:ext>
              </a:extLst>
            </p:cNvPr>
            <p:cNvSpPr/>
            <p:nvPr/>
          </p:nvSpPr>
          <p:spPr>
            <a:xfrm rot="16200000">
              <a:off x="7773265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41377F1-0369-D63F-ECF2-09537878AA3D}"/>
                </a:ext>
              </a:extLst>
            </p:cNvPr>
            <p:cNvSpPr/>
            <p:nvPr/>
          </p:nvSpPr>
          <p:spPr>
            <a:xfrm rot="16200000">
              <a:off x="8053453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6DDE194-C8E0-AC88-74B4-743DA2B703FC}"/>
                </a:ext>
              </a:extLst>
            </p:cNvPr>
            <p:cNvSpPr/>
            <p:nvPr/>
          </p:nvSpPr>
          <p:spPr>
            <a:xfrm rot="16200000">
              <a:off x="8333641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E18FC338-8CB4-534D-90C2-2407FDC59D94}"/>
                </a:ext>
              </a:extLst>
            </p:cNvPr>
            <p:cNvSpPr/>
            <p:nvPr/>
          </p:nvSpPr>
          <p:spPr>
            <a:xfrm rot="16200000">
              <a:off x="8613828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9D3260-D65A-F43A-4781-A18D734C1C4B}"/>
                </a:ext>
              </a:extLst>
            </p:cNvPr>
            <p:cNvSpPr/>
            <p:nvPr/>
          </p:nvSpPr>
          <p:spPr>
            <a:xfrm rot="16200000">
              <a:off x="8894016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5020ED7-A05D-8B38-DADE-B73ACAFBC977}"/>
                </a:ext>
              </a:extLst>
            </p:cNvPr>
            <p:cNvSpPr/>
            <p:nvPr/>
          </p:nvSpPr>
          <p:spPr>
            <a:xfrm rot="16200000">
              <a:off x="9174204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BCF877B-7ECA-F9B4-30E2-50AF1972F4E0}"/>
                </a:ext>
              </a:extLst>
            </p:cNvPr>
            <p:cNvSpPr/>
            <p:nvPr/>
          </p:nvSpPr>
          <p:spPr>
            <a:xfrm rot="16200000">
              <a:off x="9454392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03EF178-DA87-E721-D442-FAFAED433296}"/>
                </a:ext>
              </a:extLst>
            </p:cNvPr>
            <p:cNvSpPr/>
            <p:nvPr/>
          </p:nvSpPr>
          <p:spPr>
            <a:xfrm rot="16200000">
              <a:off x="6932701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3333880-ECC9-1BAB-C915-356973FDD9F9}"/>
                </a:ext>
              </a:extLst>
            </p:cNvPr>
            <p:cNvSpPr/>
            <p:nvPr/>
          </p:nvSpPr>
          <p:spPr>
            <a:xfrm rot="16200000">
              <a:off x="7212889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EEC894B1-EDEF-DA2F-46D1-672DE19DCB98}"/>
                </a:ext>
              </a:extLst>
            </p:cNvPr>
            <p:cNvSpPr/>
            <p:nvPr/>
          </p:nvSpPr>
          <p:spPr>
            <a:xfrm rot="16200000">
              <a:off x="7493077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1111066-3CDA-653F-C857-614F6B4AB452}"/>
                </a:ext>
              </a:extLst>
            </p:cNvPr>
            <p:cNvSpPr/>
            <p:nvPr/>
          </p:nvSpPr>
          <p:spPr>
            <a:xfrm rot="16200000">
              <a:off x="7773265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6E78F026-1E6D-C0DA-8908-59AF894BC19F}"/>
                </a:ext>
              </a:extLst>
            </p:cNvPr>
            <p:cNvSpPr/>
            <p:nvPr/>
          </p:nvSpPr>
          <p:spPr>
            <a:xfrm rot="16200000">
              <a:off x="8053453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282CFCA-4714-89E6-EF15-08B4C288144F}"/>
                </a:ext>
              </a:extLst>
            </p:cNvPr>
            <p:cNvSpPr/>
            <p:nvPr/>
          </p:nvSpPr>
          <p:spPr>
            <a:xfrm rot="16200000">
              <a:off x="8333641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F4BF75F-DAB4-D04D-24A9-7B59DA752A51}"/>
                </a:ext>
              </a:extLst>
            </p:cNvPr>
            <p:cNvSpPr/>
            <p:nvPr/>
          </p:nvSpPr>
          <p:spPr>
            <a:xfrm rot="16200000">
              <a:off x="8613828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52D3492-C948-511E-0C44-8AE292A03A5C}"/>
                </a:ext>
              </a:extLst>
            </p:cNvPr>
            <p:cNvSpPr/>
            <p:nvPr/>
          </p:nvSpPr>
          <p:spPr>
            <a:xfrm rot="16200000">
              <a:off x="8894016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F6A758D-DFB0-0D7A-8A68-EB9B9E22F7AA}"/>
                </a:ext>
              </a:extLst>
            </p:cNvPr>
            <p:cNvSpPr/>
            <p:nvPr/>
          </p:nvSpPr>
          <p:spPr>
            <a:xfrm rot="16200000">
              <a:off x="9174204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07FA480-0F77-E66F-3DDB-0131AF664947}"/>
                </a:ext>
              </a:extLst>
            </p:cNvPr>
            <p:cNvSpPr/>
            <p:nvPr/>
          </p:nvSpPr>
          <p:spPr>
            <a:xfrm rot="16200000">
              <a:off x="9454392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A58A816-3832-1922-C717-E142857AEBE5}"/>
                </a:ext>
              </a:extLst>
            </p:cNvPr>
            <p:cNvSpPr/>
            <p:nvPr/>
          </p:nvSpPr>
          <p:spPr>
            <a:xfrm rot="16200000">
              <a:off x="6932701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CAE24DD-039B-7E8D-F72B-56DCA309D495}"/>
                </a:ext>
              </a:extLst>
            </p:cNvPr>
            <p:cNvSpPr/>
            <p:nvPr/>
          </p:nvSpPr>
          <p:spPr>
            <a:xfrm rot="16200000">
              <a:off x="7212889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A02EE151-1179-F39E-FF8F-EDB45AFB3F88}"/>
                </a:ext>
              </a:extLst>
            </p:cNvPr>
            <p:cNvSpPr/>
            <p:nvPr/>
          </p:nvSpPr>
          <p:spPr>
            <a:xfrm rot="16200000">
              <a:off x="7493077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4891207-6AB8-4688-3C58-68CCD3DC23DE}"/>
                </a:ext>
              </a:extLst>
            </p:cNvPr>
            <p:cNvSpPr/>
            <p:nvPr/>
          </p:nvSpPr>
          <p:spPr>
            <a:xfrm rot="16200000">
              <a:off x="7773265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1C864873-E58A-46F5-EE67-55C5D866FFC5}"/>
                </a:ext>
              </a:extLst>
            </p:cNvPr>
            <p:cNvSpPr/>
            <p:nvPr/>
          </p:nvSpPr>
          <p:spPr>
            <a:xfrm rot="16200000">
              <a:off x="8053453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765800D-52DD-D599-557C-7772ECCF05D5}"/>
                </a:ext>
              </a:extLst>
            </p:cNvPr>
            <p:cNvSpPr/>
            <p:nvPr/>
          </p:nvSpPr>
          <p:spPr>
            <a:xfrm rot="16200000">
              <a:off x="8333641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D0E2F3EA-9ACB-3FBD-1CC7-236CDD91D321}"/>
                </a:ext>
              </a:extLst>
            </p:cNvPr>
            <p:cNvSpPr/>
            <p:nvPr/>
          </p:nvSpPr>
          <p:spPr>
            <a:xfrm rot="16200000">
              <a:off x="8613828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83E9110-9B41-C7BE-37F1-48F51DD3D028}"/>
                </a:ext>
              </a:extLst>
            </p:cNvPr>
            <p:cNvSpPr/>
            <p:nvPr/>
          </p:nvSpPr>
          <p:spPr>
            <a:xfrm rot="16200000">
              <a:off x="8894016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6464C343-0D42-F4B2-4AEF-5D173BA90AEC}"/>
                </a:ext>
              </a:extLst>
            </p:cNvPr>
            <p:cNvSpPr/>
            <p:nvPr/>
          </p:nvSpPr>
          <p:spPr>
            <a:xfrm rot="16200000">
              <a:off x="9174204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ECB6CA6-98E9-A944-D1D0-F8E7AA0C51B6}"/>
                </a:ext>
              </a:extLst>
            </p:cNvPr>
            <p:cNvSpPr/>
            <p:nvPr/>
          </p:nvSpPr>
          <p:spPr>
            <a:xfrm rot="16200000">
              <a:off x="9454392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736B8CA1-E7C6-74A2-07B3-543DB6D686D2}"/>
                </a:ext>
              </a:extLst>
            </p:cNvPr>
            <p:cNvSpPr/>
            <p:nvPr/>
          </p:nvSpPr>
          <p:spPr>
            <a:xfrm rot="16200000">
              <a:off x="6932701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449CCC4-1555-9E69-BDB7-83157472DA67}"/>
                </a:ext>
              </a:extLst>
            </p:cNvPr>
            <p:cNvSpPr/>
            <p:nvPr/>
          </p:nvSpPr>
          <p:spPr>
            <a:xfrm rot="16200000">
              <a:off x="7212889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CDA5476-DA50-0BEF-F637-85B8EC5DDFA0}"/>
                </a:ext>
              </a:extLst>
            </p:cNvPr>
            <p:cNvSpPr/>
            <p:nvPr/>
          </p:nvSpPr>
          <p:spPr>
            <a:xfrm rot="16200000">
              <a:off x="7493077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49E71741-CF8C-C77B-CBB8-0F31B44775B1}"/>
                </a:ext>
              </a:extLst>
            </p:cNvPr>
            <p:cNvSpPr/>
            <p:nvPr/>
          </p:nvSpPr>
          <p:spPr>
            <a:xfrm rot="16200000">
              <a:off x="7773265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2D6FBE39-C2E9-8D4B-BF93-D26162DACDE0}"/>
                </a:ext>
              </a:extLst>
            </p:cNvPr>
            <p:cNvSpPr/>
            <p:nvPr/>
          </p:nvSpPr>
          <p:spPr>
            <a:xfrm rot="16200000">
              <a:off x="8053453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7B66001-96E0-DB00-8851-CC845FA09915}"/>
                </a:ext>
              </a:extLst>
            </p:cNvPr>
            <p:cNvSpPr/>
            <p:nvPr/>
          </p:nvSpPr>
          <p:spPr>
            <a:xfrm rot="16200000">
              <a:off x="8333641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520F557-62CF-DE06-E84E-C97F0B6D1EEB}"/>
                </a:ext>
              </a:extLst>
            </p:cNvPr>
            <p:cNvSpPr/>
            <p:nvPr/>
          </p:nvSpPr>
          <p:spPr>
            <a:xfrm rot="16200000">
              <a:off x="8613828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1D8995FE-7818-8258-2684-A720D19666B3}"/>
                </a:ext>
              </a:extLst>
            </p:cNvPr>
            <p:cNvSpPr/>
            <p:nvPr/>
          </p:nvSpPr>
          <p:spPr>
            <a:xfrm rot="16200000">
              <a:off x="8894016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68639B5-DF47-63D0-9FC4-405339EF4765}"/>
                </a:ext>
              </a:extLst>
            </p:cNvPr>
            <p:cNvSpPr/>
            <p:nvPr/>
          </p:nvSpPr>
          <p:spPr>
            <a:xfrm rot="16200000">
              <a:off x="9174204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A8A6D9EA-A139-ED81-6B41-B3A2BE9FAE3D}"/>
                </a:ext>
              </a:extLst>
            </p:cNvPr>
            <p:cNvSpPr/>
            <p:nvPr/>
          </p:nvSpPr>
          <p:spPr>
            <a:xfrm rot="16200000">
              <a:off x="9454392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24E2B259-67F2-3E8A-78F0-DBE53CB3665A}"/>
                </a:ext>
              </a:extLst>
            </p:cNvPr>
            <p:cNvSpPr/>
            <p:nvPr/>
          </p:nvSpPr>
          <p:spPr>
            <a:xfrm rot="16200000">
              <a:off x="6932701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71F0F1F-23BD-6E9F-759D-60D3BFDA43EF}"/>
                </a:ext>
              </a:extLst>
            </p:cNvPr>
            <p:cNvSpPr/>
            <p:nvPr/>
          </p:nvSpPr>
          <p:spPr>
            <a:xfrm rot="16200000">
              <a:off x="7212889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22653412-2809-42F5-7769-5818D03DDB40}"/>
                </a:ext>
              </a:extLst>
            </p:cNvPr>
            <p:cNvSpPr/>
            <p:nvPr/>
          </p:nvSpPr>
          <p:spPr>
            <a:xfrm rot="16200000">
              <a:off x="7493077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F9849198-E9BA-5DAC-2602-A008100F0E95}"/>
                </a:ext>
              </a:extLst>
            </p:cNvPr>
            <p:cNvSpPr/>
            <p:nvPr/>
          </p:nvSpPr>
          <p:spPr>
            <a:xfrm rot="16200000">
              <a:off x="7773265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5E03BAC-4FC5-6D1E-1032-AFE0A7337056}"/>
                </a:ext>
              </a:extLst>
            </p:cNvPr>
            <p:cNvSpPr/>
            <p:nvPr/>
          </p:nvSpPr>
          <p:spPr>
            <a:xfrm rot="16200000">
              <a:off x="8053453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F3D294D2-A6E3-8087-924A-10FEAC4086C4}"/>
                </a:ext>
              </a:extLst>
            </p:cNvPr>
            <p:cNvSpPr/>
            <p:nvPr/>
          </p:nvSpPr>
          <p:spPr>
            <a:xfrm rot="16200000">
              <a:off x="8333641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D46DF8B4-FC13-FD90-4FB6-2166F01F8E70}"/>
                </a:ext>
              </a:extLst>
            </p:cNvPr>
            <p:cNvSpPr/>
            <p:nvPr/>
          </p:nvSpPr>
          <p:spPr>
            <a:xfrm rot="16200000">
              <a:off x="8613828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1A8D097-8A68-166B-D952-6E796D7F95B8}"/>
                </a:ext>
              </a:extLst>
            </p:cNvPr>
            <p:cNvSpPr/>
            <p:nvPr/>
          </p:nvSpPr>
          <p:spPr>
            <a:xfrm rot="16200000">
              <a:off x="8894016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2F679B45-B011-59E1-B189-22B88FEC8A1C}"/>
                </a:ext>
              </a:extLst>
            </p:cNvPr>
            <p:cNvSpPr/>
            <p:nvPr/>
          </p:nvSpPr>
          <p:spPr>
            <a:xfrm rot="16200000">
              <a:off x="9174204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21E8B8D-0994-1536-3E57-D60E478267DF}"/>
                </a:ext>
              </a:extLst>
            </p:cNvPr>
            <p:cNvSpPr/>
            <p:nvPr/>
          </p:nvSpPr>
          <p:spPr>
            <a:xfrm rot="16200000">
              <a:off x="9454392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9AD2F2E-C239-4330-9062-76C89D965CB7}"/>
                </a:ext>
              </a:extLst>
            </p:cNvPr>
            <p:cNvSpPr/>
            <p:nvPr/>
          </p:nvSpPr>
          <p:spPr>
            <a:xfrm rot="16200000">
              <a:off x="6932701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CD0594F9-277A-AEBA-2D38-03CBD886CD2E}"/>
                </a:ext>
              </a:extLst>
            </p:cNvPr>
            <p:cNvSpPr/>
            <p:nvPr/>
          </p:nvSpPr>
          <p:spPr>
            <a:xfrm rot="16200000">
              <a:off x="7212889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E2A2594-55B0-A696-609B-29D537CF54D5}"/>
                </a:ext>
              </a:extLst>
            </p:cNvPr>
            <p:cNvSpPr/>
            <p:nvPr/>
          </p:nvSpPr>
          <p:spPr>
            <a:xfrm rot="16200000">
              <a:off x="7493077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759DF0B-94C9-1890-3F46-7B8156F641D7}"/>
                </a:ext>
              </a:extLst>
            </p:cNvPr>
            <p:cNvSpPr/>
            <p:nvPr/>
          </p:nvSpPr>
          <p:spPr>
            <a:xfrm rot="16200000">
              <a:off x="7773265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661256C1-62CD-F0A7-7068-96D6EC20D7D3}"/>
                </a:ext>
              </a:extLst>
            </p:cNvPr>
            <p:cNvSpPr/>
            <p:nvPr/>
          </p:nvSpPr>
          <p:spPr>
            <a:xfrm rot="16200000">
              <a:off x="8053453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BE34AEC-1166-7160-17CA-F9F1E2CDE0B5}"/>
                </a:ext>
              </a:extLst>
            </p:cNvPr>
            <p:cNvSpPr/>
            <p:nvPr/>
          </p:nvSpPr>
          <p:spPr>
            <a:xfrm rot="16200000">
              <a:off x="8333641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A1179D7-C164-245B-D4B3-2B2321648C12}"/>
                </a:ext>
              </a:extLst>
            </p:cNvPr>
            <p:cNvSpPr/>
            <p:nvPr/>
          </p:nvSpPr>
          <p:spPr>
            <a:xfrm rot="16200000">
              <a:off x="8613828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452C32EC-C01A-7E4D-CE89-BBF76FED7F7A}"/>
                </a:ext>
              </a:extLst>
            </p:cNvPr>
            <p:cNvSpPr/>
            <p:nvPr/>
          </p:nvSpPr>
          <p:spPr>
            <a:xfrm rot="16200000">
              <a:off x="8894016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355102AD-9F88-7F21-7A11-188A406BCDA3}"/>
                </a:ext>
              </a:extLst>
            </p:cNvPr>
            <p:cNvSpPr/>
            <p:nvPr/>
          </p:nvSpPr>
          <p:spPr>
            <a:xfrm rot="16200000">
              <a:off x="9174204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71FB746B-509F-6D08-6649-FC65A293F96A}"/>
                </a:ext>
              </a:extLst>
            </p:cNvPr>
            <p:cNvSpPr/>
            <p:nvPr/>
          </p:nvSpPr>
          <p:spPr>
            <a:xfrm rot="16200000">
              <a:off x="9454392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AA64C7CB-F692-14CA-4A7E-B76DFE4DF0A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523303" y="503787"/>
            <a:chExt cx="2786590" cy="2838552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999AB3F-6876-9762-DEF9-4513A65BB55E}"/>
                </a:ext>
              </a:extLst>
            </p:cNvPr>
            <p:cNvSpPr/>
            <p:nvPr/>
          </p:nvSpPr>
          <p:spPr>
            <a:xfrm rot="16200000">
              <a:off x="7520953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5BC4934C-771A-FAFE-5FF0-7CBE04A5384B}"/>
                </a:ext>
              </a:extLst>
            </p:cNvPr>
            <p:cNvSpPr/>
            <p:nvPr/>
          </p:nvSpPr>
          <p:spPr>
            <a:xfrm rot="16200000">
              <a:off x="7801141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FD235B23-8E54-4A88-7EEB-190E0491C412}"/>
                </a:ext>
              </a:extLst>
            </p:cNvPr>
            <p:cNvSpPr/>
            <p:nvPr/>
          </p:nvSpPr>
          <p:spPr>
            <a:xfrm rot="16200000">
              <a:off x="8081329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9E93997-BD1C-A265-6BA6-EFB2FB3B8C61}"/>
                </a:ext>
              </a:extLst>
            </p:cNvPr>
            <p:cNvSpPr/>
            <p:nvPr/>
          </p:nvSpPr>
          <p:spPr>
            <a:xfrm rot="16200000">
              <a:off x="8361517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CF5681D-27D0-5AD0-8868-C11A2A8DF3ED}"/>
                </a:ext>
              </a:extLst>
            </p:cNvPr>
            <p:cNvSpPr/>
            <p:nvPr/>
          </p:nvSpPr>
          <p:spPr>
            <a:xfrm rot="16200000">
              <a:off x="8641705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280678A-6CEF-BAE5-48D9-4ED7060146E4}"/>
                </a:ext>
              </a:extLst>
            </p:cNvPr>
            <p:cNvSpPr/>
            <p:nvPr/>
          </p:nvSpPr>
          <p:spPr>
            <a:xfrm rot="16200000">
              <a:off x="8921893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F1EFA3A-4BAE-22F3-5A32-ADAC25807C06}"/>
                </a:ext>
              </a:extLst>
            </p:cNvPr>
            <p:cNvSpPr/>
            <p:nvPr/>
          </p:nvSpPr>
          <p:spPr>
            <a:xfrm rot="16200000">
              <a:off x="9202080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7DC2A8D-EBDF-230B-C84F-C3838D1C79C8}"/>
                </a:ext>
              </a:extLst>
            </p:cNvPr>
            <p:cNvSpPr/>
            <p:nvPr/>
          </p:nvSpPr>
          <p:spPr>
            <a:xfrm rot="16200000">
              <a:off x="9482268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962D3F15-A7D4-964A-5A25-5B5B984661C8}"/>
                </a:ext>
              </a:extLst>
            </p:cNvPr>
            <p:cNvSpPr/>
            <p:nvPr/>
          </p:nvSpPr>
          <p:spPr>
            <a:xfrm rot="16200000">
              <a:off x="9762456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E67AD3B3-8D23-AE37-44AD-2C7900F56434}"/>
                </a:ext>
              </a:extLst>
            </p:cNvPr>
            <p:cNvSpPr/>
            <p:nvPr/>
          </p:nvSpPr>
          <p:spPr>
            <a:xfrm rot="16200000">
              <a:off x="10042644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A5FB61E-B4A7-DC60-3E16-8E8254923B31}"/>
                </a:ext>
              </a:extLst>
            </p:cNvPr>
            <p:cNvSpPr/>
            <p:nvPr/>
          </p:nvSpPr>
          <p:spPr>
            <a:xfrm rot="16200000">
              <a:off x="7520828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37EC7BC-87B4-42BA-D055-4A38BCD27364}"/>
                </a:ext>
              </a:extLst>
            </p:cNvPr>
            <p:cNvSpPr/>
            <p:nvPr/>
          </p:nvSpPr>
          <p:spPr>
            <a:xfrm rot="16200000">
              <a:off x="7801016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D16267B-8934-1634-6D77-DFEFC3B665C5}"/>
                </a:ext>
              </a:extLst>
            </p:cNvPr>
            <p:cNvSpPr/>
            <p:nvPr/>
          </p:nvSpPr>
          <p:spPr>
            <a:xfrm rot="16200000">
              <a:off x="8081204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37A176B-18D1-F41B-3535-5060F7C37227}"/>
                </a:ext>
              </a:extLst>
            </p:cNvPr>
            <p:cNvSpPr/>
            <p:nvPr/>
          </p:nvSpPr>
          <p:spPr>
            <a:xfrm rot="16200000">
              <a:off x="8361392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9A43B7EC-BD1B-7941-7EBD-4706009715BD}"/>
                </a:ext>
              </a:extLst>
            </p:cNvPr>
            <p:cNvSpPr/>
            <p:nvPr/>
          </p:nvSpPr>
          <p:spPr>
            <a:xfrm rot="16200000">
              <a:off x="8641580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7277F275-FE36-01A8-5C67-FA694B0DCF2A}"/>
                </a:ext>
              </a:extLst>
            </p:cNvPr>
            <p:cNvSpPr/>
            <p:nvPr/>
          </p:nvSpPr>
          <p:spPr>
            <a:xfrm rot="16200000">
              <a:off x="8921768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88117F8-BFDE-B52C-CE35-8153ED79EC9C}"/>
                </a:ext>
              </a:extLst>
            </p:cNvPr>
            <p:cNvSpPr/>
            <p:nvPr/>
          </p:nvSpPr>
          <p:spPr>
            <a:xfrm rot="16200000">
              <a:off x="9201955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FEFC5670-FAE6-A767-5995-63B5F5F210E0}"/>
                </a:ext>
              </a:extLst>
            </p:cNvPr>
            <p:cNvSpPr/>
            <p:nvPr/>
          </p:nvSpPr>
          <p:spPr>
            <a:xfrm rot="16200000">
              <a:off x="9482143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995D157-C30E-3CB8-02AA-76FFF20C339D}"/>
                </a:ext>
              </a:extLst>
            </p:cNvPr>
            <p:cNvSpPr/>
            <p:nvPr/>
          </p:nvSpPr>
          <p:spPr>
            <a:xfrm rot="16200000">
              <a:off x="9762331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62ACEF3-973D-95D8-4310-3A31FD76DD3D}"/>
                </a:ext>
              </a:extLst>
            </p:cNvPr>
            <p:cNvSpPr/>
            <p:nvPr/>
          </p:nvSpPr>
          <p:spPr>
            <a:xfrm rot="16200000">
              <a:off x="10042519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9487F2A5-9ED3-0D07-95E5-E661545D0DE4}"/>
                </a:ext>
              </a:extLst>
            </p:cNvPr>
            <p:cNvSpPr/>
            <p:nvPr/>
          </p:nvSpPr>
          <p:spPr>
            <a:xfrm rot="16200000">
              <a:off x="7520828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5767FFCE-C574-71C9-188C-B0778C0174D1}"/>
                </a:ext>
              </a:extLst>
            </p:cNvPr>
            <p:cNvSpPr/>
            <p:nvPr/>
          </p:nvSpPr>
          <p:spPr>
            <a:xfrm rot="16200000">
              <a:off x="7801016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89BEC18F-962C-4AC5-1460-E1F06BC33070}"/>
                </a:ext>
              </a:extLst>
            </p:cNvPr>
            <p:cNvSpPr/>
            <p:nvPr/>
          </p:nvSpPr>
          <p:spPr>
            <a:xfrm rot="16200000">
              <a:off x="8081204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B68C4270-6A81-768D-AA1E-13704635CE68}"/>
                </a:ext>
              </a:extLst>
            </p:cNvPr>
            <p:cNvSpPr/>
            <p:nvPr/>
          </p:nvSpPr>
          <p:spPr>
            <a:xfrm rot="16200000">
              <a:off x="8361392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7C16C831-C1ED-AFCC-BB3B-21E8C4156350}"/>
                </a:ext>
              </a:extLst>
            </p:cNvPr>
            <p:cNvSpPr/>
            <p:nvPr/>
          </p:nvSpPr>
          <p:spPr>
            <a:xfrm rot="16200000">
              <a:off x="8641580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2E6AF76-22C9-3446-EB74-BB56ED38EE42}"/>
                </a:ext>
              </a:extLst>
            </p:cNvPr>
            <p:cNvSpPr/>
            <p:nvPr/>
          </p:nvSpPr>
          <p:spPr>
            <a:xfrm rot="16200000">
              <a:off x="8921768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7A73414-D724-8E52-304A-DF2E8A4AC737}"/>
                </a:ext>
              </a:extLst>
            </p:cNvPr>
            <p:cNvSpPr/>
            <p:nvPr/>
          </p:nvSpPr>
          <p:spPr>
            <a:xfrm rot="16200000">
              <a:off x="9201955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12D6C3D7-513A-7B79-0F53-E415F6C3D53F}"/>
                </a:ext>
              </a:extLst>
            </p:cNvPr>
            <p:cNvSpPr/>
            <p:nvPr/>
          </p:nvSpPr>
          <p:spPr>
            <a:xfrm rot="16200000">
              <a:off x="9482143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413C4E5-16E3-E8E6-4457-3522CBEF49AB}"/>
                </a:ext>
              </a:extLst>
            </p:cNvPr>
            <p:cNvSpPr/>
            <p:nvPr/>
          </p:nvSpPr>
          <p:spPr>
            <a:xfrm rot="16200000">
              <a:off x="9762331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48EE8C1-CECE-3DC0-81C9-AC01AC875E08}"/>
                </a:ext>
              </a:extLst>
            </p:cNvPr>
            <p:cNvSpPr/>
            <p:nvPr/>
          </p:nvSpPr>
          <p:spPr>
            <a:xfrm rot="16200000">
              <a:off x="10042519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D051D1C-639F-6506-4B83-C2F0D99F6DBD}"/>
                </a:ext>
              </a:extLst>
            </p:cNvPr>
            <p:cNvSpPr/>
            <p:nvPr/>
          </p:nvSpPr>
          <p:spPr>
            <a:xfrm rot="16200000">
              <a:off x="7520828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D040EE2C-D062-8011-D2AE-79031A97065F}"/>
                </a:ext>
              </a:extLst>
            </p:cNvPr>
            <p:cNvSpPr/>
            <p:nvPr/>
          </p:nvSpPr>
          <p:spPr>
            <a:xfrm rot="16200000">
              <a:off x="7801016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64BC4B56-B273-0E5F-5BC7-18D55D3068A1}"/>
                </a:ext>
              </a:extLst>
            </p:cNvPr>
            <p:cNvSpPr/>
            <p:nvPr/>
          </p:nvSpPr>
          <p:spPr>
            <a:xfrm rot="16200000">
              <a:off x="8081204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A8C87FA-AE56-9190-9C86-6CA90774867E}"/>
                </a:ext>
              </a:extLst>
            </p:cNvPr>
            <p:cNvSpPr/>
            <p:nvPr/>
          </p:nvSpPr>
          <p:spPr>
            <a:xfrm rot="16200000">
              <a:off x="8361392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74C8325-0CFD-0118-A785-79D52B81B6C9}"/>
                </a:ext>
              </a:extLst>
            </p:cNvPr>
            <p:cNvSpPr/>
            <p:nvPr/>
          </p:nvSpPr>
          <p:spPr>
            <a:xfrm rot="16200000">
              <a:off x="8641580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80BB3037-D622-8601-58C2-DE78F5C0489B}"/>
                </a:ext>
              </a:extLst>
            </p:cNvPr>
            <p:cNvSpPr/>
            <p:nvPr/>
          </p:nvSpPr>
          <p:spPr>
            <a:xfrm rot="16200000">
              <a:off x="8921768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3B0E1069-4541-DA71-18CE-587D36B0E4B1}"/>
                </a:ext>
              </a:extLst>
            </p:cNvPr>
            <p:cNvSpPr/>
            <p:nvPr/>
          </p:nvSpPr>
          <p:spPr>
            <a:xfrm rot="16200000">
              <a:off x="9201955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AE5DE2B-315A-DEFA-F7FD-114B4A2A15FA}"/>
                </a:ext>
              </a:extLst>
            </p:cNvPr>
            <p:cNvSpPr/>
            <p:nvPr/>
          </p:nvSpPr>
          <p:spPr>
            <a:xfrm rot="16200000">
              <a:off x="9482143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76EC21F-7DDD-9042-5BAD-1383C06F6A5A}"/>
                </a:ext>
              </a:extLst>
            </p:cNvPr>
            <p:cNvSpPr/>
            <p:nvPr/>
          </p:nvSpPr>
          <p:spPr>
            <a:xfrm rot="16200000">
              <a:off x="9762331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7134018-A166-B8A4-EE1D-BCD8855CF885}"/>
                </a:ext>
              </a:extLst>
            </p:cNvPr>
            <p:cNvSpPr/>
            <p:nvPr/>
          </p:nvSpPr>
          <p:spPr>
            <a:xfrm rot="16200000">
              <a:off x="10042519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64012A8C-75F8-85BC-4511-B81CF3A2A20C}"/>
                </a:ext>
              </a:extLst>
            </p:cNvPr>
            <p:cNvSpPr/>
            <p:nvPr/>
          </p:nvSpPr>
          <p:spPr>
            <a:xfrm rot="16200000">
              <a:off x="7520828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31075FA4-5615-9472-3E9A-DEE2B87C865B}"/>
                </a:ext>
              </a:extLst>
            </p:cNvPr>
            <p:cNvSpPr/>
            <p:nvPr/>
          </p:nvSpPr>
          <p:spPr>
            <a:xfrm rot="16200000">
              <a:off x="7801016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AFB1127-1DEC-31D3-0DF0-8CAA33A39617}"/>
                </a:ext>
              </a:extLst>
            </p:cNvPr>
            <p:cNvSpPr/>
            <p:nvPr/>
          </p:nvSpPr>
          <p:spPr>
            <a:xfrm rot="16200000">
              <a:off x="8081204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067899C9-E60D-5AF1-F193-37D7D95F81C6}"/>
                </a:ext>
              </a:extLst>
            </p:cNvPr>
            <p:cNvSpPr/>
            <p:nvPr/>
          </p:nvSpPr>
          <p:spPr>
            <a:xfrm rot="16200000">
              <a:off x="8361392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710E40F7-2D67-A147-80FD-70DD2571DB1E}"/>
                </a:ext>
              </a:extLst>
            </p:cNvPr>
            <p:cNvSpPr/>
            <p:nvPr/>
          </p:nvSpPr>
          <p:spPr>
            <a:xfrm rot="16200000">
              <a:off x="8641580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8C42FBB2-0EBD-2E21-A5A4-60F18C82D59F}"/>
                </a:ext>
              </a:extLst>
            </p:cNvPr>
            <p:cNvSpPr/>
            <p:nvPr/>
          </p:nvSpPr>
          <p:spPr>
            <a:xfrm rot="16200000">
              <a:off x="8921768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1BFAB3E8-6922-6377-0EEC-4A3FB57C7F38}"/>
                </a:ext>
              </a:extLst>
            </p:cNvPr>
            <p:cNvSpPr/>
            <p:nvPr/>
          </p:nvSpPr>
          <p:spPr>
            <a:xfrm rot="16200000">
              <a:off x="9201955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B91EEE8F-7B6F-D8C9-49A2-884B1212ECEF}"/>
                </a:ext>
              </a:extLst>
            </p:cNvPr>
            <p:cNvSpPr/>
            <p:nvPr/>
          </p:nvSpPr>
          <p:spPr>
            <a:xfrm rot="16200000">
              <a:off x="9482143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BA7E05E0-25CA-E53F-E12B-8C4A92ACAA2C}"/>
                </a:ext>
              </a:extLst>
            </p:cNvPr>
            <p:cNvSpPr/>
            <p:nvPr/>
          </p:nvSpPr>
          <p:spPr>
            <a:xfrm rot="16200000">
              <a:off x="9762331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F58367E-C780-9711-14EE-A7F78898E016}"/>
                </a:ext>
              </a:extLst>
            </p:cNvPr>
            <p:cNvSpPr/>
            <p:nvPr/>
          </p:nvSpPr>
          <p:spPr>
            <a:xfrm rot="16200000">
              <a:off x="10042519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217F047F-4B35-681F-AB19-7FEECE648E97}"/>
                </a:ext>
              </a:extLst>
            </p:cNvPr>
            <p:cNvSpPr/>
            <p:nvPr/>
          </p:nvSpPr>
          <p:spPr>
            <a:xfrm rot="16200000">
              <a:off x="7520828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7C3DE2FF-05AD-5E6B-424D-C79C43C549FE}"/>
                </a:ext>
              </a:extLst>
            </p:cNvPr>
            <p:cNvSpPr/>
            <p:nvPr/>
          </p:nvSpPr>
          <p:spPr>
            <a:xfrm rot="16200000">
              <a:off x="7801016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DE9E29E2-8E12-B9F1-1B50-AFD11846B40F}"/>
                </a:ext>
              </a:extLst>
            </p:cNvPr>
            <p:cNvSpPr/>
            <p:nvPr/>
          </p:nvSpPr>
          <p:spPr>
            <a:xfrm rot="16200000">
              <a:off x="8081204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B42152A-ECC0-99A1-31A1-76AAA6B617BE}"/>
                </a:ext>
              </a:extLst>
            </p:cNvPr>
            <p:cNvSpPr/>
            <p:nvPr/>
          </p:nvSpPr>
          <p:spPr>
            <a:xfrm rot="16200000">
              <a:off x="8361392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1494AE7E-98CF-1141-4904-AB70C5B2B872}"/>
                </a:ext>
              </a:extLst>
            </p:cNvPr>
            <p:cNvSpPr/>
            <p:nvPr/>
          </p:nvSpPr>
          <p:spPr>
            <a:xfrm rot="16200000">
              <a:off x="8641580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D6BACE44-0A9A-BF27-66FC-5653991A0430}"/>
                </a:ext>
              </a:extLst>
            </p:cNvPr>
            <p:cNvSpPr/>
            <p:nvPr/>
          </p:nvSpPr>
          <p:spPr>
            <a:xfrm rot="16200000">
              <a:off x="8921768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6DCADADE-7843-2A0D-6225-AA6AB8A62A3C}"/>
                </a:ext>
              </a:extLst>
            </p:cNvPr>
            <p:cNvSpPr/>
            <p:nvPr/>
          </p:nvSpPr>
          <p:spPr>
            <a:xfrm rot="16200000">
              <a:off x="9201955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8B2AC5E2-260D-23E6-7F30-D327216A2E47}"/>
                </a:ext>
              </a:extLst>
            </p:cNvPr>
            <p:cNvSpPr/>
            <p:nvPr/>
          </p:nvSpPr>
          <p:spPr>
            <a:xfrm rot="16200000">
              <a:off x="9482143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309A3AC-616C-C3B4-0401-5C983B6F305B}"/>
                </a:ext>
              </a:extLst>
            </p:cNvPr>
            <p:cNvSpPr/>
            <p:nvPr/>
          </p:nvSpPr>
          <p:spPr>
            <a:xfrm rot="16200000">
              <a:off x="9762331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AB679E3-D55B-5EBE-894B-669272AE5C2F}"/>
                </a:ext>
              </a:extLst>
            </p:cNvPr>
            <p:cNvSpPr/>
            <p:nvPr/>
          </p:nvSpPr>
          <p:spPr>
            <a:xfrm rot="16200000">
              <a:off x="10042519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19CEC82E-112B-7469-CDBB-271530781ACE}"/>
                </a:ext>
              </a:extLst>
            </p:cNvPr>
            <p:cNvSpPr/>
            <p:nvPr/>
          </p:nvSpPr>
          <p:spPr>
            <a:xfrm rot="16200000">
              <a:off x="7520828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180DC06-4F43-7B5E-EDBA-0660452B40D3}"/>
                </a:ext>
              </a:extLst>
            </p:cNvPr>
            <p:cNvSpPr/>
            <p:nvPr/>
          </p:nvSpPr>
          <p:spPr>
            <a:xfrm rot="16200000">
              <a:off x="7801016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A6E29FAF-F632-B0CE-9542-5701996B3DA4}"/>
                </a:ext>
              </a:extLst>
            </p:cNvPr>
            <p:cNvSpPr/>
            <p:nvPr/>
          </p:nvSpPr>
          <p:spPr>
            <a:xfrm rot="16200000">
              <a:off x="8081204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80E3AC3F-97FF-3A52-219D-1DD8881A49D8}"/>
                </a:ext>
              </a:extLst>
            </p:cNvPr>
            <p:cNvSpPr/>
            <p:nvPr/>
          </p:nvSpPr>
          <p:spPr>
            <a:xfrm rot="16200000">
              <a:off x="8361392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A16B5949-5566-1BA5-86DD-E5919E9358E7}"/>
                </a:ext>
              </a:extLst>
            </p:cNvPr>
            <p:cNvSpPr/>
            <p:nvPr/>
          </p:nvSpPr>
          <p:spPr>
            <a:xfrm rot="16200000">
              <a:off x="8641580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53612F2F-F8F7-12A5-6815-DFE64B925C7F}"/>
                </a:ext>
              </a:extLst>
            </p:cNvPr>
            <p:cNvSpPr/>
            <p:nvPr/>
          </p:nvSpPr>
          <p:spPr>
            <a:xfrm rot="16200000">
              <a:off x="8921768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9722573D-46D8-F25B-D7DB-B2505059A6A6}"/>
                </a:ext>
              </a:extLst>
            </p:cNvPr>
            <p:cNvSpPr/>
            <p:nvPr/>
          </p:nvSpPr>
          <p:spPr>
            <a:xfrm rot="16200000">
              <a:off x="9201955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39C975-DBF3-F8B6-0337-75A293E19C73}"/>
                </a:ext>
              </a:extLst>
            </p:cNvPr>
            <p:cNvSpPr/>
            <p:nvPr/>
          </p:nvSpPr>
          <p:spPr>
            <a:xfrm rot="16200000">
              <a:off x="9482143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A6C252C6-157E-A8F9-7053-8AD3D89BAB00}"/>
                </a:ext>
              </a:extLst>
            </p:cNvPr>
            <p:cNvSpPr/>
            <p:nvPr/>
          </p:nvSpPr>
          <p:spPr>
            <a:xfrm rot="16200000">
              <a:off x="9762331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9FCA09AF-1DF4-A953-268A-ADD994542317}"/>
                </a:ext>
              </a:extLst>
            </p:cNvPr>
            <p:cNvSpPr/>
            <p:nvPr/>
          </p:nvSpPr>
          <p:spPr>
            <a:xfrm rot="16200000">
              <a:off x="10042519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EDF10907-0997-C9D2-3F82-A6454B85DE07}"/>
                </a:ext>
              </a:extLst>
            </p:cNvPr>
            <p:cNvSpPr/>
            <p:nvPr/>
          </p:nvSpPr>
          <p:spPr>
            <a:xfrm rot="16200000">
              <a:off x="7520828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BEADFA7-9D10-6ABE-622F-ED78480169B3}"/>
                </a:ext>
              </a:extLst>
            </p:cNvPr>
            <p:cNvSpPr/>
            <p:nvPr/>
          </p:nvSpPr>
          <p:spPr>
            <a:xfrm rot="16200000">
              <a:off x="7801016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B06CC49-2898-5A2B-85E8-BD37FDB55A66}"/>
                </a:ext>
              </a:extLst>
            </p:cNvPr>
            <p:cNvSpPr/>
            <p:nvPr/>
          </p:nvSpPr>
          <p:spPr>
            <a:xfrm rot="16200000">
              <a:off x="8081204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2A22A95-9C57-0679-8F87-4A545C03594B}"/>
                </a:ext>
              </a:extLst>
            </p:cNvPr>
            <p:cNvSpPr/>
            <p:nvPr/>
          </p:nvSpPr>
          <p:spPr>
            <a:xfrm rot="16200000">
              <a:off x="8361392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BA23285C-BD51-CF77-0BC6-8D26D0948881}"/>
                </a:ext>
              </a:extLst>
            </p:cNvPr>
            <p:cNvSpPr/>
            <p:nvPr/>
          </p:nvSpPr>
          <p:spPr>
            <a:xfrm rot="16200000">
              <a:off x="8641580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0C822144-9F31-3D73-EA54-8A1CE8A6CD4A}"/>
                </a:ext>
              </a:extLst>
            </p:cNvPr>
            <p:cNvSpPr/>
            <p:nvPr/>
          </p:nvSpPr>
          <p:spPr>
            <a:xfrm rot="16200000">
              <a:off x="8921768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165A441E-00C6-4B41-2D1A-28E3616A5F7B}"/>
                </a:ext>
              </a:extLst>
            </p:cNvPr>
            <p:cNvSpPr/>
            <p:nvPr/>
          </p:nvSpPr>
          <p:spPr>
            <a:xfrm rot="16200000">
              <a:off x="9201955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53806B3-5175-DFF7-0376-2190F13F9636}"/>
                </a:ext>
              </a:extLst>
            </p:cNvPr>
            <p:cNvSpPr/>
            <p:nvPr/>
          </p:nvSpPr>
          <p:spPr>
            <a:xfrm rot="16200000">
              <a:off x="9482143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7F21951-0807-4DFD-E58B-90B4E7F415E7}"/>
                </a:ext>
              </a:extLst>
            </p:cNvPr>
            <p:cNvSpPr/>
            <p:nvPr/>
          </p:nvSpPr>
          <p:spPr>
            <a:xfrm rot="16200000">
              <a:off x="9762331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A1985682-DA96-7F24-FCB2-72A62DD9A278}"/>
                </a:ext>
              </a:extLst>
            </p:cNvPr>
            <p:cNvSpPr/>
            <p:nvPr/>
          </p:nvSpPr>
          <p:spPr>
            <a:xfrm rot="16200000">
              <a:off x="10042519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931E1D3-D275-3DBA-77B1-FA34E28F7339}"/>
                </a:ext>
              </a:extLst>
            </p:cNvPr>
            <p:cNvSpPr/>
            <p:nvPr/>
          </p:nvSpPr>
          <p:spPr>
            <a:xfrm rot="16200000">
              <a:off x="7520828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7B92BD4-A564-F9CA-B211-1FECFE3A9ECA}"/>
                </a:ext>
              </a:extLst>
            </p:cNvPr>
            <p:cNvSpPr/>
            <p:nvPr/>
          </p:nvSpPr>
          <p:spPr>
            <a:xfrm rot="16200000">
              <a:off x="7801016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30584A2-D12D-E311-AFD5-0D873E2AC1D5}"/>
                </a:ext>
              </a:extLst>
            </p:cNvPr>
            <p:cNvSpPr/>
            <p:nvPr/>
          </p:nvSpPr>
          <p:spPr>
            <a:xfrm rot="16200000">
              <a:off x="8081204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C45CEC88-38A0-73E5-6EC1-F768FC5FB9DB}"/>
                </a:ext>
              </a:extLst>
            </p:cNvPr>
            <p:cNvSpPr/>
            <p:nvPr/>
          </p:nvSpPr>
          <p:spPr>
            <a:xfrm rot="16200000">
              <a:off x="8361392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4B83EA84-382A-F80D-8116-E6E8F05C7CEE}"/>
                </a:ext>
              </a:extLst>
            </p:cNvPr>
            <p:cNvSpPr/>
            <p:nvPr/>
          </p:nvSpPr>
          <p:spPr>
            <a:xfrm rot="16200000">
              <a:off x="8641580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AE539915-A3D2-7754-0977-E3EDBE18E5B7}"/>
                </a:ext>
              </a:extLst>
            </p:cNvPr>
            <p:cNvSpPr/>
            <p:nvPr/>
          </p:nvSpPr>
          <p:spPr>
            <a:xfrm rot="16200000">
              <a:off x="8921768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4479F9E1-9839-1BAA-0018-5104CA6CE8C1}"/>
                </a:ext>
              </a:extLst>
            </p:cNvPr>
            <p:cNvSpPr/>
            <p:nvPr/>
          </p:nvSpPr>
          <p:spPr>
            <a:xfrm rot="16200000">
              <a:off x="9201955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F3AE8DB-0301-1403-9570-06EAA34BAABA}"/>
                </a:ext>
              </a:extLst>
            </p:cNvPr>
            <p:cNvSpPr/>
            <p:nvPr/>
          </p:nvSpPr>
          <p:spPr>
            <a:xfrm rot="16200000">
              <a:off x="9482143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2F006C6-0DB2-1A39-15D4-D82FBBD5BDFB}"/>
                </a:ext>
              </a:extLst>
            </p:cNvPr>
            <p:cNvSpPr/>
            <p:nvPr/>
          </p:nvSpPr>
          <p:spPr>
            <a:xfrm rot="16200000">
              <a:off x="9762331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C4C83DAF-17CA-9447-939C-D393DE90BA96}"/>
                </a:ext>
              </a:extLst>
            </p:cNvPr>
            <p:cNvSpPr/>
            <p:nvPr/>
          </p:nvSpPr>
          <p:spPr>
            <a:xfrm rot="16200000">
              <a:off x="10042519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FFEDC323-A735-8715-39EB-8AC960651B2C}"/>
                </a:ext>
              </a:extLst>
            </p:cNvPr>
            <p:cNvSpPr/>
            <p:nvPr/>
          </p:nvSpPr>
          <p:spPr>
            <a:xfrm rot="16200000">
              <a:off x="7520828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1C249E3A-B514-DCFF-FFA5-BE2AB1C42F25}"/>
                </a:ext>
              </a:extLst>
            </p:cNvPr>
            <p:cNvSpPr/>
            <p:nvPr/>
          </p:nvSpPr>
          <p:spPr>
            <a:xfrm rot="16200000">
              <a:off x="7801016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01945E73-7E27-916A-FFF2-42FEA9C0CC4A}"/>
                </a:ext>
              </a:extLst>
            </p:cNvPr>
            <p:cNvSpPr/>
            <p:nvPr/>
          </p:nvSpPr>
          <p:spPr>
            <a:xfrm rot="16200000">
              <a:off x="8081204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A4DB8DC-951E-5CAB-C260-DC705B59EC82}"/>
                </a:ext>
              </a:extLst>
            </p:cNvPr>
            <p:cNvSpPr/>
            <p:nvPr/>
          </p:nvSpPr>
          <p:spPr>
            <a:xfrm rot="16200000">
              <a:off x="8361392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4A9465C-0834-135B-358C-0F10ED531C31}"/>
                </a:ext>
              </a:extLst>
            </p:cNvPr>
            <p:cNvSpPr/>
            <p:nvPr/>
          </p:nvSpPr>
          <p:spPr>
            <a:xfrm rot="16200000">
              <a:off x="8641580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4B566E3A-93E6-3C3E-EA45-77FB3C3DE88C}"/>
                </a:ext>
              </a:extLst>
            </p:cNvPr>
            <p:cNvSpPr/>
            <p:nvPr/>
          </p:nvSpPr>
          <p:spPr>
            <a:xfrm rot="16200000">
              <a:off x="8921768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2EE09654-344C-9A1E-F818-D63A95758BBE}"/>
                </a:ext>
              </a:extLst>
            </p:cNvPr>
            <p:cNvSpPr/>
            <p:nvPr/>
          </p:nvSpPr>
          <p:spPr>
            <a:xfrm rot="16200000">
              <a:off x="9201955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A9454625-796F-A397-3020-03A24C6F8BE1}"/>
                </a:ext>
              </a:extLst>
            </p:cNvPr>
            <p:cNvSpPr/>
            <p:nvPr/>
          </p:nvSpPr>
          <p:spPr>
            <a:xfrm rot="16200000">
              <a:off x="9482143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46A29772-4905-2058-5284-2693BAA9E3E8}"/>
                </a:ext>
              </a:extLst>
            </p:cNvPr>
            <p:cNvSpPr/>
            <p:nvPr/>
          </p:nvSpPr>
          <p:spPr>
            <a:xfrm rot="16200000">
              <a:off x="9762331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5F27FCC-4B03-C06C-DC39-33A6B4EE364D}"/>
                </a:ext>
              </a:extLst>
            </p:cNvPr>
            <p:cNvSpPr/>
            <p:nvPr/>
          </p:nvSpPr>
          <p:spPr>
            <a:xfrm rot="16200000">
              <a:off x="10042519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EB04C0C-4A93-6D0E-2492-0A1B8B83B96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4194" y="457424"/>
            <a:chExt cx="2786590" cy="2838552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5F393139-7023-3838-9CCB-3FCD02287A03}"/>
                </a:ext>
              </a:extLst>
            </p:cNvPr>
            <p:cNvSpPr/>
            <p:nvPr/>
          </p:nvSpPr>
          <p:spPr>
            <a:xfrm rot="16200000">
              <a:off x="7801844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AC32039-65EC-AED7-6DBD-348699F59F94}"/>
                </a:ext>
              </a:extLst>
            </p:cNvPr>
            <p:cNvSpPr/>
            <p:nvPr/>
          </p:nvSpPr>
          <p:spPr>
            <a:xfrm rot="16200000">
              <a:off x="8082032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789C2F82-9C7E-08E1-B940-246CEC00302B}"/>
                </a:ext>
              </a:extLst>
            </p:cNvPr>
            <p:cNvSpPr/>
            <p:nvPr/>
          </p:nvSpPr>
          <p:spPr>
            <a:xfrm rot="16200000">
              <a:off x="8362220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D836DF37-E718-EA6A-696F-9887A85F0867}"/>
                </a:ext>
              </a:extLst>
            </p:cNvPr>
            <p:cNvSpPr/>
            <p:nvPr/>
          </p:nvSpPr>
          <p:spPr>
            <a:xfrm rot="16200000">
              <a:off x="8642408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7424E45A-C5F8-63C8-70D0-63FA3DCBF850}"/>
                </a:ext>
              </a:extLst>
            </p:cNvPr>
            <p:cNvSpPr/>
            <p:nvPr/>
          </p:nvSpPr>
          <p:spPr>
            <a:xfrm rot="16200000">
              <a:off x="8922596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0586422F-6A59-BB43-2633-9CB00893D5DC}"/>
                </a:ext>
              </a:extLst>
            </p:cNvPr>
            <p:cNvSpPr/>
            <p:nvPr/>
          </p:nvSpPr>
          <p:spPr>
            <a:xfrm rot="16200000">
              <a:off x="9202784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66E4B7EC-190E-4337-BB77-E7368CCFE033}"/>
                </a:ext>
              </a:extLst>
            </p:cNvPr>
            <p:cNvSpPr/>
            <p:nvPr/>
          </p:nvSpPr>
          <p:spPr>
            <a:xfrm rot="16200000">
              <a:off x="9482971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F9F10140-1030-E5B3-378D-A8D774E76CF2}"/>
                </a:ext>
              </a:extLst>
            </p:cNvPr>
            <p:cNvSpPr/>
            <p:nvPr/>
          </p:nvSpPr>
          <p:spPr>
            <a:xfrm rot="16200000">
              <a:off x="9763159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16D5FA84-7822-3710-11DA-766C506FC1EE}"/>
                </a:ext>
              </a:extLst>
            </p:cNvPr>
            <p:cNvSpPr/>
            <p:nvPr/>
          </p:nvSpPr>
          <p:spPr>
            <a:xfrm rot="16200000">
              <a:off x="10043347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983AEC45-0FA5-9C50-18DA-98907E5AC600}"/>
                </a:ext>
              </a:extLst>
            </p:cNvPr>
            <p:cNvSpPr/>
            <p:nvPr/>
          </p:nvSpPr>
          <p:spPr>
            <a:xfrm rot="16200000">
              <a:off x="10323535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238958BD-FF4E-3B0B-C6B0-ED59225237A1}"/>
                </a:ext>
              </a:extLst>
            </p:cNvPr>
            <p:cNvSpPr/>
            <p:nvPr/>
          </p:nvSpPr>
          <p:spPr>
            <a:xfrm rot="16200000">
              <a:off x="7801719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B91F09A1-3503-8660-7040-E4F0E7FFBA16}"/>
                </a:ext>
              </a:extLst>
            </p:cNvPr>
            <p:cNvSpPr/>
            <p:nvPr/>
          </p:nvSpPr>
          <p:spPr>
            <a:xfrm rot="16200000">
              <a:off x="8081907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57F5A4A1-A5FD-F5A0-7BBD-55083BC3729F}"/>
                </a:ext>
              </a:extLst>
            </p:cNvPr>
            <p:cNvSpPr/>
            <p:nvPr/>
          </p:nvSpPr>
          <p:spPr>
            <a:xfrm rot="16200000">
              <a:off x="8362095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43A8FE0-152D-BB75-4989-2546745C934B}"/>
                </a:ext>
              </a:extLst>
            </p:cNvPr>
            <p:cNvSpPr/>
            <p:nvPr/>
          </p:nvSpPr>
          <p:spPr>
            <a:xfrm rot="16200000">
              <a:off x="8642283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F1C35470-908A-9A6D-B211-964CB97D180F}"/>
                </a:ext>
              </a:extLst>
            </p:cNvPr>
            <p:cNvSpPr/>
            <p:nvPr/>
          </p:nvSpPr>
          <p:spPr>
            <a:xfrm rot="16200000">
              <a:off x="8922471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503E56AB-75A6-739D-0E63-A37B0CADB1C0}"/>
                </a:ext>
              </a:extLst>
            </p:cNvPr>
            <p:cNvSpPr/>
            <p:nvPr/>
          </p:nvSpPr>
          <p:spPr>
            <a:xfrm rot="16200000">
              <a:off x="9202659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D825B68-3C70-D8AC-F188-5CC403DBD4AA}"/>
                </a:ext>
              </a:extLst>
            </p:cNvPr>
            <p:cNvSpPr/>
            <p:nvPr/>
          </p:nvSpPr>
          <p:spPr>
            <a:xfrm rot="16200000">
              <a:off x="9482846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8027F4EB-53B8-7220-8B9C-BC937B223B4C}"/>
                </a:ext>
              </a:extLst>
            </p:cNvPr>
            <p:cNvSpPr/>
            <p:nvPr/>
          </p:nvSpPr>
          <p:spPr>
            <a:xfrm rot="16200000">
              <a:off x="9763034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D000316-8D06-39FA-0843-0CB6F62BD9F2}"/>
                </a:ext>
              </a:extLst>
            </p:cNvPr>
            <p:cNvSpPr/>
            <p:nvPr/>
          </p:nvSpPr>
          <p:spPr>
            <a:xfrm rot="16200000">
              <a:off x="10043222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14DA037-57BD-88B8-348E-96D585272FE9}"/>
                </a:ext>
              </a:extLst>
            </p:cNvPr>
            <p:cNvSpPr/>
            <p:nvPr/>
          </p:nvSpPr>
          <p:spPr>
            <a:xfrm rot="16200000">
              <a:off x="10323410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941086EE-21A9-D772-32B1-3A2AF16E450F}"/>
                </a:ext>
              </a:extLst>
            </p:cNvPr>
            <p:cNvSpPr/>
            <p:nvPr/>
          </p:nvSpPr>
          <p:spPr>
            <a:xfrm rot="16200000">
              <a:off x="7801719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5FF1771-C23E-E283-B151-3CED30F7EE79}"/>
                </a:ext>
              </a:extLst>
            </p:cNvPr>
            <p:cNvSpPr/>
            <p:nvPr/>
          </p:nvSpPr>
          <p:spPr>
            <a:xfrm rot="16200000">
              <a:off x="8081907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FC7171C-052F-029D-57A7-2D51AA485E95}"/>
                </a:ext>
              </a:extLst>
            </p:cNvPr>
            <p:cNvSpPr/>
            <p:nvPr/>
          </p:nvSpPr>
          <p:spPr>
            <a:xfrm rot="16200000">
              <a:off x="8362095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9CA858BE-1955-69CF-57AF-22C741CE93F0}"/>
                </a:ext>
              </a:extLst>
            </p:cNvPr>
            <p:cNvSpPr/>
            <p:nvPr/>
          </p:nvSpPr>
          <p:spPr>
            <a:xfrm rot="16200000">
              <a:off x="8642283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647B0A9-4E45-BD99-0658-D2F473F6EA5D}"/>
                </a:ext>
              </a:extLst>
            </p:cNvPr>
            <p:cNvSpPr/>
            <p:nvPr/>
          </p:nvSpPr>
          <p:spPr>
            <a:xfrm rot="16200000">
              <a:off x="8922471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3177707-658D-0542-B3F5-22962280824E}"/>
                </a:ext>
              </a:extLst>
            </p:cNvPr>
            <p:cNvSpPr/>
            <p:nvPr/>
          </p:nvSpPr>
          <p:spPr>
            <a:xfrm rot="16200000">
              <a:off x="9202659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45514941-EEB5-231C-1073-07B47C6D5896}"/>
                </a:ext>
              </a:extLst>
            </p:cNvPr>
            <p:cNvSpPr/>
            <p:nvPr/>
          </p:nvSpPr>
          <p:spPr>
            <a:xfrm rot="16200000">
              <a:off x="9482846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02400D12-3A04-F295-B69D-73B5C1E75A03}"/>
                </a:ext>
              </a:extLst>
            </p:cNvPr>
            <p:cNvSpPr/>
            <p:nvPr/>
          </p:nvSpPr>
          <p:spPr>
            <a:xfrm rot="16200000">
              <a:off x="9763034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2D1DEE0-1F18-9504-4309-61B960890137}"/>
                </a:ext>
              </a:extLst>
            </p:cNvPr>
            <p:cNvSpPr/>
            <p:nvPr/>
          </p:nvSpPr>
          <p:spPr>
            <a:xfrm rot="16200000">
              <a:off x="10043222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4A74A28F-EAE6-1E68-9ED6-56729F2635C6}"/>
                </a:ext>
              </a:extLst>
            </p:cNvPr>
            <p:cNvSpPr/>
            <p:nvPr/>
          </p:nvSpPr>
          <p:spPr>
            <a:xfrm rot="16200000">
              <a:off x="10323410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937FE8D-1253-0A93-FD82-8693A53D48BA}"/>
                </a:ext>
              </a:extLst>
            </p:cNvPr>
            <p:cNvSpPr/>
            <p:nvPr/>
          </p:nvSpPr>
          <p:spPr>
            <a:xfrm rot="16200000">
              <a:off x="7801719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5FC8A48E-1F77-3F33-21D1-4EC0E163FDDE}"/>
                </a:ext>
              </a:extLst>
            </p:cNvPr>
            <p:cNvSpPr/>
            <p:nvPr/>
          </p:nvSpPr>
          <p:spPr>
            <a:xfrm rot="16200000">
              <a:off x="8081907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0F1E8601-9C2B-9C07-76DC-3B3918272D6A}"/>
                </a:ext>
              </a:extLst>
            </p:cNvPr>
            <p:cNvSpPr/>
            <p:nvPr/>
          </p:nvSpPr>
          <p:spPr>
            <a:xfrm rot="16200000">
              <a:off x="8362095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4C26EBA7-8805-03CD-E6D7-D547372BAC15}"/>
                </a:ext>
              </a:extLst>
            </p:cNvPr>
            <p:cNvSpPr/>
            <p:nvPr/>
          </p:nvSpPr>
          <p:spPr>
            <a:xfrm rot="16200000">
              <a:off x="8642283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107514B9-9A00-388D-6C18-9C9AB62DB340}"/>
                </a:ext>
              </a:extLst>
            </p:cNvPr>
            <p:cNvSpPr/>
            <p:nvPr/>
          </p:nvSpPr>
          <p:spPr>
            <a:xfrm rot="16200000">
              <a:off x="8922471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5744831E-49C2-FBF5-4339-454F42587264}"/>
                </a:ext>
              </a:extLst>
            </p:cNvPr>
            <p:cNvSpPr/>
            <p:nvPr/>
          </p:nvSpPr>
          <p:spPr>
            <a:xfrm rot="16200000">
              <a:off x="9202659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AFB34B36-4132-0A1A-8815-57814E1625B9}"/>
                </a:ext>
              </a:extLst>
            </p:cNvPr>
            <p:cNvSpPr/>
            <p:nvPr/>
          </p:nvSpPr>
          <p:spPr>
            <a:xfrm rot="16200000">
              <a:off x="9482846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92B5E3F4-470C-AE7B-5485-24011E6067DA}"/>
                </a:ext>
              </a:extLst>
            </p:cNvPr>
            <p:cNvSpPr/>
            <p:nvPr/>
          </p:nvSpPr>
          <p:spPr>
            <a:xfrm rot="16200000">
              <a:off x="9763034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F0DA9134-7BC2-6D6C-9409-0658266C1F45}"/>
                </a:ext>
              </a:extLst>
            </p:cNvPr>
            <p:cNvSpPr/>
            <p:nvPr/>
          </p:nvSpPr>
          <p:spPr>
            <a:xfrm rot="16200000">
              <a:off x="10043222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BA36B970-D80C-2CCE-42C3-96ABD2D9A192}"/>
                </a:ext>
              </a:extLst>
            </p:cNvPr>
            <p:cNvSpPr/>
            <p:nvPr/>
          </p:nvSpPr>
          <p:spPr>
            <a:xfrm rot="16200000">
              <a:off x="10323410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E3C084B3-E0AA-4C6D-1BBB-04854A328B4E}"/>
                </a:ext>
              </a:extLst>
            </p:cNvPr>
            <p:cNvSpPr/>
            <p:nvPr/>
          </p:nvSpPr>
          <p:spPr>
            <a:xfrm rot="16200000">
              <a:off x="7801719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EDB2811B-BA35-0A2B-6DE0-7868577E7350}"/>
                </a:ext>
              </a:extLst>
            </p:cNvPr>
            <p:cNvSpPr/>
            <p:nvPr/>
          </p:nvSpPr>
          <p:spPr>
            <a:xfrm rot="16200000">
              <a:off x="8081907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0B3439AB-B9DC-4FEE-3AD2-D69847F34F6A}"/>
                </a:ext>
              </a:extLst>
            </p:cNvPr>
            <p:cNvSpPr/>
            <p:nvPr/>
          </p:nvSpPr>
          <p:spPr>
            <a:xfrm rot="16200000">
              <a:off x="8362095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845A78D-BE4F-336D-EB7B-0B9E5450AE82}"/>
                </a:ext>
              </a:extLst>
            </p:cNvPr>
            <p:cNvSpPr/>
            <p:nvPr/>
          </p:nvSpPr>
          <p:spPr>
            <a:xfrm rot="16200000">
              <a:off x="8642283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3F35F7BA-0A35-36ED-1C2F-9503246D1C79}"/>
                </a:ext>
              </a:extLst>
            </p:cNvPr>
            <p:cNvSpPr/>
            <p:nvPr/>
          </p:nvSpPr>
          <p:spPr>
            <a:xfrm rot="16200000">
              <a:off x="8922471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69EC5B0F-DC53-F216-A7CD-3921DE0EE32A}"/>
                </a:ext>
              </a:extLst>
            </p:cNvPr>
            <p:cNvSpPr/>
            <p:nvPr/>
          </p:nvSpPr>
          <p:spPr>
            <a:xfrm rot="16200000">
              <a:off x="9202659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6F24D6C-1D9D-A247-68BD-52CF0D10947D}"/>
                </a:ext>
              </a:extLst>
            </p:cNvPr>
            <p:cNvSpPr/>
            <p:nvPr/>
          </p:nvSpPr>
          <p:spPr>
            <a:xfrm rot="16200000">
              <a:off x="9482846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1D4C2E4D-78D6-A50C-CEB3-A975D2868C95}"/>
                </a:ext>
              </a:extLst>
            </p:cNvPr>
            <p:cNvSpPr/>
            <p:nvPr/>
          </p:nvSpPr>
          <p:spPr>
            <a:xfrm rot="16200000">
              <a:off x="9763034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37EC358D-1064-C0C4-BA4E-34E939367356}"/>
                </a:ext>
              </a:extLst>
            </p:cNvPr>
            <p:cNvSpPr/>
            <p:nvPr/>
          </p:nvSpPr>
          <p:spPr>
            <a:xfrm rot="16200000">
              <a:off x="10043222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466A1AD-EF33-DCE7-F2E3-23FA7E3F9F3D}"/>
                </a:ext>
              </a:extLst>
            </p:cNvPr>
            <p:cNvSpPr/>
            <p:nvPr/>
          </p:nvSpPr>
          <p:spPr>
            <a:xfrm rot="16200000">
              <a:off x="10323410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6328FB90-3B41-81D2-97D1-DD7EE863D0D6}"/>
                </a:ext>
              </a:extLst>
            </p:cNvPr>
            <p:cNvSpPr/>
            <p:nvPr/>
          </p:nvSpPr>
          <p:spPr>
            <a:xfrm rot="16200000">
              <a:off x="7801719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7DBC681-0206-3520-089E-60A57BC37B51}"/>
                </a:ext>
              </a:extLst>
            </p:cNvPr>
            <p:cNvSpPr/>
            <p:nvPr/>
          </p:nvSpPr>
          <p:spPr>
            <a:xfrm rot="16200000">
              <a:off x="8081907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DDFBD30-93B0-391F-C569-73D1D99BBE98}"/>
                </a:ext>
              </a:extLst>
            </p:cNvPr>
            <p:cNvSpPr/>
            <p:nvPr/>
          </p:nvSpPr>
          <p:spPr>
            <a:xfrm rot="16200000">
              <a:off x="8362095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79694F0-B58F-63DB-DFC3-661C26268F22}"/>
                </a:ext>
              </a:extLst>
            </p:cNvPr>
            <p:cNvSpPr/>
            <p:nvPr/>
          </p:nvSpPr>
          <p:spPr>
            <a:xfrm rot="16200000">
              <a:off x="8642283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905867A-3AB8-F6B7-4784-E4AD7E56CC63}"/>
                </a:ext>
              </a:extLst>
            </p:cNvPr>
            <p:cNvSpPr/>
            <p:nvPr/>
          </p:nvSpPr>
          <p:spPr>
            <a:xfrm rot="16200000">
              <a:off x="8922471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FF839080-A24D-84F1-5E12-624C6EF429CC}"/>
                </a:ext>
              </a:extLst>
            </p:cNvPr>
            <p:cNvSpPr/>
            <p:nvPr/>
          </p:nvSpPr>
          <p:spPr>
            <a:xfrm rot="16200000">
              <a:off x="9202659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2A1E8625-E812-2CA6-1766-D48EFC16C37C}"/>
                </a:ext>
              </a:extLst>
            </p:cNvPr>
            <p:cNvSpPr/>
            <p:nvPr/>
          </p:nvSpPr>
          <p:spPr>
            <a:xfrm rot="16200000">
              <a:off x="9482846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0684FF-C9A0-07A9-90C5-4DDA8F300509}"/>
                </a:ext>
              </a:extLst>
            </p:cNvPr>
            <p:cNvSpPr/>
            <p:nvPr/>
          </p:nvSpPr>
          <p:spPr>
            <a:xfrm rot="16200000">
              <a:off x="9763034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BF804273-1258-694C-F809-FC5BA8CB7B3B}"/>
                </a:ext>
              </a:extLst>
            </p:cNvPr>
            <p:cNvSpPr/>
            <p:nvPr/>
          </p:nvSpPr>
          <p:spPr>
            <a:xfrm rot="16200000">
              <a:off x="10043222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C69C161-DD16-72A6-7849-6F0DD20E1972}"/>
                </a:ext>
              </a:extLst>
            </p:cNvPr>
            <p:cNvSpPr/>
            <p:nvPr/>
          </p:nvSpPr>
          <p:spPr>
            <a:xfrm rot="16200000">
              <a:off x="10323410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9262DA2D-C895-881D-6F9F-CDB340BF04E9}"/>
                </a:ext>
              </a:extLst>
            </p:cNvPr>
            <p:cNvSpPr/>
            <p:nvPr/>
          </p:nvSpPr>
          <p:spPr>
            <a:xfrm rot="16200000">
              <a:off x="7801719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66E4723-347F-7C17-AA6A-222A581B4F4E}"/>
                </a:ext>
              </a:extLst>
            </p:cNvPr>
            <p:cNvSpPr/>
            <p:nvPr/>
          </p:nvSpPr>
          <p:spPr>
            <a:xfrm rot="16200000">
              <a:off x="8081907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ED14C5F5-0D9B-E2D9-578C-8E9B2F87803F}"/>
                </a:ext>
              </a:extLst>
            </p:cNvPr>
            <p:cNvSpPr/>
            <p:nvPr/>
          </p:nvSpPr>
          <p:spPr>
            <a:xfrm rot="16200000">
              <a:off x="8362095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AE5FFD40-8B35-B928-DDE3-E61B05D0CDD4}"/>
                </a:ext>
              </a:extLst>
            </p:cNvPr>
            <p:cNvSpPr/>
            <p:nvPr/>
          </p:nvSpPr>
          <p:spPr>
            <a:xfrm rot="16200000">
              <a:off x="8642283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A36F8F81-C2E2-3D4D-AC3D-36F9BBF1D09D}"/>
                </a:ext>
              </a:extLst>
            </p:cNvPr>
            <p:cNvSpPr/>
            <p:nvPr/>
          </p:nvSpPr>
          <p:spPr>
            <a:xfrm rot="16200000">
              <a:off x="8922471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6C5FAE1D-DD5A-42FA-BF6E-F7F245778025}"/>
                </a:ext>
              </a:extLst>
            </p:cNvPr>
            <p:cNvSpPr/>
            <p:nvPr/>
          </p:nvSpPr>
          <p:spPr>
            <a:xfrm rot="16200000">
              <a:off x="9202659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E0B58DF-7F94-8BCB-97A9-BCE7F3BB7DDB}"/>
                </a:ext>
              </a:extLst>
            </p:cNvPr>
            <p:cNvSpPr/>
            <p:nvPr/>
          </p:nvSpPr>
          <p:spPr>
            <a:xfrm rot="16200000">
              <a:off x="9482846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06485839-D380-5F52-662E-03088D15DE75}"/>
                </a:ext>
              </a:extLst>
            </p:cNvPr>
            <p:cNvSpPr/>
            <p:nvPr/>
          </p:nvSpPr>
          <p:spPr>
            <a:xfrm rot="16200000">
              <a:off x="9763034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CE8D76D4-5E3D-75C1-D4F0-1CBB7DB4E515}"/>
                </a:ext>
              </a:extLst>
            </p:cNvPr>
            <p:cNvSpPr/>
            <p:nvPr/>
          </p:nvSpPr>
          <p:spPr>
            <a:xfrm rot="16200000">
              <a:off x="10043222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395B83B2-8EAA-73BB-09BF-9A55FF71CC3E}"/>
                </a:ext>
              </a:extLst>
            </p:cNvPr>
            <p:cNvSpPr/>
            <p:nvPr/>
          </p:nvSpPr>
          <p:spPr>
            <a:xfrm rot="16200000">
              <a:off x="10323410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68D6F99-6C89-7C26-B4B8-C61CB93C9EA1}"/>
                </a:ext>
              </a:extLst>
            </p:cNvPr>
            <p:cNvSpPr/>
            <p:nvPr/>
          </p:nvSpPr>
          <p:spPr>
            <a:xfrm rot="16200000">
              <a:off x="7801719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190B25F8-9245-67AA-44D9-CD1EB99F5DB5}"/>
                </a:ext>
              </a:extLst>
            </p:cNvPr>
            <p:cNvSpPr/>
            <p:nvPr/>
          </p:nvSpPr>
          <p:spPr>
            <a:xfrm rot="16200000">
              <a:off x="8081907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A8D2BEE-C460-4B77-81F7-BC30BC783833}"/>
                </a:ext>
              </a:extLst>
            </p:cNvPr>
            <p:cNvSpPr/>
            <p:nvPr/>
          </p:nvSpPr>
          <p:spPr>
            <a:xfrm rot="16200000">
              <a:off x="8362095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A594346-6EB5-DBED-E249-113AC059AD6D}"/>
                </a:ext>
              </a:extLst>
            </p:cNvPr>
            <p:cNvSpPr/>
            <p:nvPr/>
          </p:nvSpPr>
          <p:spPr>
            <a:xfrm rot="16200000">
              <a:off x="8642283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CB336FF4-9C69-BE6C-8DCB-51A07E3A9844}"/>
                </a:ext>
              </a:extLst>
            </p:cNvPr>
            <p:cNvSpPr/>
            <p:nvPr/>
          </p:nvSpPr>
          <p:spPr>
            <a:xfrm rot="16200000">
              <a:off x="8922471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9E7C8760-AC7B-D771-9665-F5AF852942C2}"/>
                </a:ext>
              </a:extLst>
            </p:cNvPr>
            <p:cNvSpPr/>
            <p:nvPr/>
          </p:nvSpPr>
          <p:spPr>
            <a:xfrm rot="16200000">
              <a:off x="9202659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64D13C5-8D43-9708-D7BF-073C34D22DF9}"/>
                </a:ext>
              </a:extLst>
            </p:cNvPr>
            <p:cNvSpPr/>
            <p:nvPr/>
          </p:nvSpPr>
          <p:spPr>
            <a:xfrm rot="16200000">
              <a:off x="9482846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AEA0FD99-9AD4-9264-5F44-BB5731C44EEE}"/>
                </a:ext>
              </a:extLst>
            </p:cNvPr>
            <p:cNvSpPr/>
            <p:nvPr/>
          </p:nvSpPr>
          <p:spPr>
            <a:xfrm rot="16200000">
              <a:off x="9763034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7CB95F1A-0CDE-77E6-A7F5-826C8744229C}"/>
                </a:ext>
              </a:extLst>
            </p:cNvPr>
            <p:cNvSpPr/>
            <p:nvPr/>
          </p:nvSpPr>
          <p:spPr>
            <a:xfrm rot="16200000">
              <a:off x="10043222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28CB654E-C1F2-52DE-67BF-0DF7EACC8FE9}"/>
                </a:ext>
              </a:extLst>
            </p:cNvPr>
            <p:cNvSpPr/>
            <p:nvPr/>
          </p:nvSpPr>
          <p:spPr>
            <a:xfrm rot="16200000">
              <a:off x="10323410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A859DDDE-7FC3-7897-8483-437C4949F7A3}"/>
                </a:ext>
              </a:extLst>
            </p:cNvPr>
            <p:cNvSpPr/>
            <p:nvPr/>
          </p:nvSpPr>
          <p:spPr>
            <a:xfrm rot="16200000">
              <a:off x="7801719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F979D49-F00A-8821-1FF0-260F15022E09}"/>
                </a:ext>
              </a:extLst>
            </p:cNvPr>
            <p:cNvSpPr/>
            <p:nvPr/>
          </p:nvSpPr>
          <p:spPr>
            <a:xfrm rot="16200000">
              <a:off x="8081907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5126C49B-A0B8-951A-F577-A4B9A441B598}"/>
                </a:ext>
              </a:extLst>
            </p:cNvPr>
            <p:cNvSpPr/>
            <p:nvPr/>
          </p:nvSpPr>
          <p:spPr>
            <a:xfrm rot="16200000">
              <a:off x="8362095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9206B1EF-C7A3-3638-3011-26CD677A7668}"/>
                </a:ext>
              </a:extLst>
            </p:cNvPr>
            <p:cNvSpPr/>
            <p:nvPr/>
          </p:nvSpPr>
          <p:spPr>
            <a:xfrm rot="16200000">
              <a:off x="8642283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01A37DB7-E77C-6B04-1AA7-D2AA90ED75A2}"/>
                </a:ext>
              </a:extLst>
            </p:cNvPr>
            <p:cNvSpPr/>
            <p:nvPr/>
          </p:nvSpPr>
          <p:spPr>
            <a:xfrm rot="16200000">
              <a:off x="8922471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2BD95612-1CBB-59C8-D395-CA09EB497297}"/>
                </a:ext>
              </a:extLst>
            </p:cNvPr>
            <p:cNvSpPr/>
            <p:nvPr/>
          </p:nvSpPr>
          <p:spPr>
            <a:xfrm rot="16200000">
              <a:off x="9202659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6CE181D8-458C-F749-A8F0-6237FEF13240}"/>
                </a:ext>
              </a:extLst>
            </p:cNvPr>
            <p:cNvSpPr/>
            <p:nvPr/>
          </p:nvSpPr>
          <p:spPr>
            <a:xfrm rot="16200000">
              <a:off x="9482846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544006F-BC07-6982-98B0-15144258DA5F}"/>
                </a:ext>
              </a:extLst>
            </p:cNvPr>
            <p:cNvSpPr/>
            <p:nvPr/>
          </p:nvSpPr>
          <p:spPr>
            <a:xfrm rot="16200000">
              <a:off x="9763034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BCB9DC0D-0396-796D-7F51-31094C8465E1}"/>
                </a:ext>
              </a:extLst>
            </p:cNvPr>
            <p:cNvSpPr/>
            <p:nvPr/>
          </p:nvSpPr>
          <p:spPr>
            <a:xfrm rot="16200000">
              <a:off x="10043222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9775A590-6029-F33F-5332-95F45DE35D64}"/>
                </a:ext>
              </a:extLst>
            </p:cNvPr>
            <p:cNvSpPr/>
            <p:nvPr/>
          </p:nvSpPr>
          <p:spPr>
            <a:xfrm rot="16200000">
              <a:off x="10323410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61B6340A-F1A0-E83B-BE32-FEA7C3A80D75}"/>
                </a:ext>
              </a:extLst>
            </p:cNvPr>
            <p:cNvSpPr/>
            <p:nvPr/>
          </p:nvSpPr>
          <p:spPr>
            <a:xfrm rot="16200000">
              <a:off x="7801719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BDDDCAF2-A204-11C9-FE0B-5F7619C035B5}"/>
                </a:ext>
              </a:extLst>
            </p:cNvPr>
            <p:cNvSpPr/>
            <p:nvPr/>
          </p:nvSpPr>
          <p:spPr>
            <a:xfrm rot="16200000">
              <a:off x="8081907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FA11D689-2EA7-73D7-AE6D-BC9454867663}"/>
                </a:ext>
              </a:extLst>
            </p:cNvPr>
            <p:cNvSpPr/>
            <p:nvPr/>
          </p:nvSpPr>
          <p:spPr>
            <a:xfrm rot="16200000">
              <a:off x="8362095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0FED95D2-887C-B07C-E794-DB3D92C0EF45}"/>
                </a:ext>
              </a:extLst>
            </p:cNvPr>
            <p:cNvSpPr/>
            <p:nvPr/>
          </p:nvSpPr>
          <p:spPr>
            <a:xfrm rot="16200000">
              <a:off x="8642283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94DF1D98-386B-F03F-F538-A5C25E89B68B}"/>
                </a:ext>
              </a:extLst>
            </p:cNvPr>
            <p:cNvSpPr/>
            <p:nvPr/>
          </p:nvSpPr>
          <p:spPr>
            <a:xfrm rot="16200000">
              <a:off x="8922471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05EB405D-DC72-D0A3-8BFB-E54248928FBC}"/>
                </a:ext>
              </a:extLst>
            </p:cNvPr>
            <p:cNvSpPr/>
            <p:nvPr/>
          </p:nvSpPr>
          <p:spPr>
            <a:xfrm rot="16200000">
              <a:off x="9202659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72C128DF-4E49-2815-193C-FA5198107AE3}"/>
                </a:ext>
              </a:extLst>
            </p:cNvPr>
            <p:cNvSpPr/>
            <p:nvPr/>
          </p:nvSpPr>
          <p:spPr>
            <a:xfrm rot="16200000">
              <a:off x="9482846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002AE56-BB5A-9189-E2C5-FF0BC5367A5C}"/>
                </a:ext>
              </a:extLst>
            </p:cNvPr>
            <p:cNvSpPr/>
            <p:nvPr/>
          </p:nvSpPr>
          <p:spPr>
            <a:xfrm rot="16200000">
              <a:off x="9763034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847D52-1369-D464-3E8C-556E35BF82DF}"/>
                </a:ext>
              </a:extLst>
            </p:cNvPr>
            <p:cNvSpPr/>
            <p:nvPr/>
          </p:nvSpPr>
          <p:spPr>
            <a:xfrm rot="16200000">
              <a:off x="10043222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0C21A5D1-4209-0453-AD68-F6ED9B206E1D}"/>
                </a:ext>
              </a:extLst>
            </p:cNvPr>
            <p:cNvSpPr/>
            <p:nvPr/>
          </p:nvSpPr>
          <p:spPr>
            <a:xfrm rot="16200000">
              <a:off x="10323410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30AC326C-5B84-15F6-CC79-09C155FF52E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154532" y="305024"/>
            <a:chExt cx="2786590" cy="2838552"/>
          </a:xfrm>
        </p:grpSpPr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73737219-53F8-DFCB-C538-38605B807196}"/>
                </a:ext>
              </a:extLst>
            </p:cNvPr>
            <p:cNvSpPr/>
            <p:nvPr/>
          </p:nvSpPr>
          <p:spPr>
            <a:xfrm rot="16200000">
              <a:off x="815218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11357B9-BC68-3609-6809-E9892EB2B197}"/>
                </a:ext>
              </a:extLst>
            </p:cNvPr>
            <p:cNvSpPr/>
            <p:nvPr/>
          </p:nvSpPr>
          <p:spPr>
            <a:xfrm rot="16200000">
              <a:off x="8432370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A7A995C-AF5A-B3EC-BE46-CF94B88E90BA}"/>
                </a:ext>
              </a:extLst>
            </p:cNvPr>
            <p:cNvSpPr/>
            <p:nvPr/>
          </p:nvSpPr>
          <p:spPr>
            <a:xfrm rot="16200000">
              <a:off x="8712558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6A9D6498-A4FB-7BED-A1CA-5EEBE2D068BA}"/>
                </a:ext>
              </a:extLst>
            </p:cNvPr>
            <p:cNvSpPr/>
            <p:nvPr/>
          </p:nvSpPr>
          <p:spPr>
            <a:xfrm rot="16200000">
              <a:off x="8992746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224C5D3-AF3F-F6C1-3594-0ECF5606B144}"/>
                </a:ext>
              </a:extLst>
            </p:cNvPr>
            <p:cNvSpPr/>
            <p:nvPr/>
          </p:nvSpPr>
          <p:spPr>
            <a:xfrm rot="16200000">
              <a:off x="9272934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E881358D-7856-925B-15BE-8A4301530B22}"/>
                </a:ext>
              </a:extLst>
            </p:cNvPr>
            <p:cNvSpPr/>
            <p:nvPr/>
          </p:nvSpPr>
          <p:spPr>
            <a:xfrm rot="16200000">
              <a:off x="955312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87A8282F-9596-2E75-A84C-FC370F8CF845}"/>
                </a:ext>
              </a:extLst>
            </p:cNvPr>
            <p:cNvSpPr/>
            <p:nvPr/>
          </p:nvSpPr>
          <p:spPr>
            <a:xfrm rot="16200000">
              <a:off x="9833309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1A9174FC-4A2C-CA73-57F1-5A24DFD44957}"/>
                </a:ext>
              </a:extLst>
            </p:cNvPr>
            <p:cNvSpPr/>
            <p:nvPr/>
          </p:nvSpPr>
          <p:spPr>
            <a:xfrm rot="16200000">
              <a:off x="10113497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FB18E654-3494-26D7-1F63-B491360B96ED}"/>
                </a:ext>
              </a:extLst>
            </p:cNvPr>
            <p:cNvSpPr/>
            <p:nvPr/>
          </p:nvSpPr>
          <p:spPr>
            <a:xfrm rot="16200000">
              <a:off x="10393685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35F06FC4-34EC-5C54-B42D-F66C26048BB9}"/>
                </a:ext>
              </a:extLst>
            </p:cNvPr>
            <p:cNvSpPr/>
            <p:nvPr/>
          </p:nvSpPr>
          <p:spPr>
            <a:xfrm rot="16200000">
              <a:off x="10673873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877455CB-19F1-40FE-26A5-9DBF8774B3D3}"/>
                </a:ext>
              </a:extLst>
            </p:cNvPr>
            <p:cNvSpPr/>
            <p:nvPr/>
          </p:nvSpPr>
          <p:spPr>
            <a:xfrm rot="16200000">
              <a:off x="815205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48A2B2C1-3D34-2A2D-FC13-0C7C4C972BF3}"/>
                </a:ext>
              </a:extLst>
            </p:cNvPr>
            <p:cNvSpPr/>
            <p:nvPr/>
          </p:nvSpPr>
          <p:spPr>
            <a:xfrm rot="16200000">
              <a:off x="8432245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47B6317A-92FD-7CC8-0E4F-D6F0C03B3E23}"/>
                </a:ext>
              </a:extLst>
            </p:cNvPr>
            <p:cNvSpPr/>
            <p:nvPr/>
          </p:nvSpPr>
          <p:spPr>
            <a:xfrm rot="16200000">
              <a:off x="8712433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7300E45E-9FE9-A842-BFA4-357CD8FC296B}"/>
                </a:ext>
              </a:extLst>
            </p:cNvPr>
            <p:cNvSpPr/>
            <p:nvPr/>
          </p:nvSpPr>
          <p:spPr>
            <a:xfrm rot="16200000">
              <a:off x="8992621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AF84D18-1CB8-0984-38A9-1A0D0F4F4947}"/>
                </a:ext>
              </a:extLst>
            </p:cNvPr>
            <p:cNvSpPr/>
            <p:nvPr/>
          </p:nvSpPr>
          <p:spPr>
            <a:xfrm rot="16200000">
              <a:off x="9272809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0C911EE-1D6C-C77A-9DFA-541308556231}"/>
                </a:ext>
              </a:extLst>
            </p:cNvPr>
            <p:cNvSpPr/>
            <p:nvPr/>
          </p:nvSpPr>
          <p:spPr>
            <a:xfrm rot="16200000">
              <a:off x="955299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FA089C34-7260-8793-B949-38B85E65A94E}"/>
                </a:ext>
              </a:extLst>
            </p:cNvPr>
            <p:cNvSpPr/>
            <p:nvPr/>
          </p:nvSpPr>
          <p:spPr>
            <a:xfrm rot="16200000">
              <a:off x="9833184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EAAD7141-54DE-B7F8-B518-E659E16A550A}"/>
                </a:ext>
              </a:extLst>
            </p:cNvPr>
            <p:cNvSpPr/>
            <p:nvPr/>
          </p:nvSpPr>
          <p:spPr>
            <a:xfrm rot="16200000">
              <a:off x="10113372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114DD4F-0660-C56A-ABF9-41B98DEB64EC}"/>
                </a:ext>
              </a:extLst>
            </p:cNvPr>
            <p:cNvSpPr/>
            <p:nvPr/>
          </p:nvSpPr>
          <p:spPr>
            <a:xfrm rot="16200000">
              <a:off x="10393560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2375ED05-ABE1-53FC-C20A-4D7F70FB0A43}"/>
                </a:ext>
              </a:extLst>
            </p:cNvPr>
            <p:cNvSpPr/>
            <p:nvPr/>
          </p:nvSpPr>
          <p:spPr>
            <a:xfrm rot="16200000">
              <a:off x="10673748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D001306-2477-74D1-3893-4C0C553D50DD}"/>
                </a:ext>
              </a:extLst>
            </p:cNvPr>
            <p:cNvSpPr/>
            <p:nvPr/>
          </p:nvSpPr>
          <p:spPr>
            <a:xfrm rot="16200000">
              <a:off x="815205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4FAF7E6D-ECA1-9EE6-7DFF-7820E3E596D7}"/>
                </a:ext>
              </a:extLst>
            </p:cNvPr>
            <p:cNvSpPr/>
            <p:nvPr/>
          </p:nvSpPr>
          <p:spPr>
            <a:xfrm rot="16200000">
              <a:off x="8432245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A803240-4963-1949-964C-6129045E133C}"/>
                </a:ext>
              </a:extLst>
            </p:cNvPr>
            <p:cNvSpPr/>
            <p:nvPr/>
          </p:nvSpPr>
          <p:spPr>
            <a:xfrm rot="16200000">
              <a:off x="8712433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B92DD01B-FB0B-3701-CA0E-0BEC8773EA15}"/>
                </a:ext>
              </a:extLst>
            </p:cNvPr>
            <p:cNvSpPr/>
            <p:nvPr/>
          </p:nvSpPr>
          <p:spPr>
            <a:xfrm rot="16200000">
              <a:off x="8992621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01C13E68-6055-F9B0-0EC3-C1D3A9D13FB5}"/>
                </a:ext>
              </a:extLst>
            </p:cNvPr>
            <p:cNvSpPr/>
            <p:nvPr/>
          </p:nvSpPr>
          <p:spPr>
            <a:xfrm rot="16200000">
              <a:off x="9272809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9F8D4F63-6B77-DC3F-FB19-C66C4654BA27}"/>
                </a:ext>
              </a:extLst>
            </p:cNvPr>
            <p:cNvSpPr/>
            <p:nvPr/>
          </p:nvSpPr>
          <p:spPr>
            <a:xfrm rot="16200000">
              <a:off x="955299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E1DC33E-97CD-C42C-FE60-73430DF02ADC}"/>
                </a:ext>
              </a:extLst>
            </p:cNvPr>
            <p:cNvSpPr/>
            <p:nvPr/>
          </p:nvSpPr>
          <p:spPr>
            <a:xfrm rot="16200000">
              <a:off x="9833184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E6B1229-F4E0-BEE5-5ECD-2A443CE02825}"/>
                </a:ext>
              </a:extLst>
            </p:cNvPr>
            <p:cNvSpPr/>
            <p:nvPr/>
          </p:nvSpPr>
          <p:spPr>
            <a:xfrm rot="16200000">
              <a:off x="10113372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64FD5D6-803E-09E2-9DD0-17E9DE41C9DA}"/>
                </a:ext>
              </a:extLst>
            </p:cNvPr>
            <p:cNvSpPr/>
            <p:nvPr/>
          </p:nvSpPr>
          <p:spPr>
            <a:xfrm rot="16200000">
              <a:off x="10393560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7C68FFAC-1A5F-D985-9B0F-B8E79139C37A}"/>
                </a:ext>
              </a:extLst>
            </p:cNvPr>
            <p:cNvSpPr/>
            <p:nvPr/>
          </p:nvSpPr>
          <p:spPr>
            <a:xfrm rot="16200000">
              <a:off x="10673748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A888DC5C-7293-6F45-339B-78CA0A75AA23}"/>
                </a:ext>
              </a:extLst>
            </p:cNvPr>
            <p:cNvSpPr/>
            <p:nvPr/>
          </p:nvSpPr>
          <p:spPr>
            <a:xfrm rot="16200000">
              <a:off x="815205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515F31D7-A29B-0D9D-CEA7-6B8C63C98F6F}"/>
                </a:ext>
              </a:extLst>
            </p:cNvPr>
            <p:cNvSpPr/>
            <p:nvPr/>
          </p:nvSpPr>
          <p:spPr>
            <a:xfrm rot="16200000">
              <a:off x="8432245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70E6EC3-66A2-5FF4-4F6C-B529E1B782F0}"/>
                </a:ext>
              </a:extLst>
            </p:cNvPr>
            <p:cNvSpPr/>
            <p:nvPr/>
          </p:nvSpPr>
          <p:spPr>
            <a:xfrm rot="16200000">
              <a:off x="8712433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E12F9CB8-8347-428A-A47A-A3EEC141C6DE}"/>
                </a:ext>
              </a:extLst>
            </p:cNvPr>
            <p:cNvSpPr/>
            <p:nvPr/>
          </p:nvSpPr>
          <p:spPr>
            <a:xfrm rot="16200000">
              <a:off x="8992621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249237E-DB44-E894-4432-BDA3FE0855AC}"/>
                </a:ext>
              </a:extLst>
            </p:cNvPr>
            <p:cNvSpPr/>
            <p:nvPr/>
          </p:nvSpPr>
          <p:spPr>
            <a:xfrm rot="16200000">
              <a:off x="9272809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779F0EE6-6578-22D8-C67E-9FBBD023FFD5}"/>
                </a:ext>
              </a:extLst>
            </p:cNvPr>
            <p:cNvSpPr/>
            <p:nvPr/>
          </p:nvSpPr>
          <p:spPr>
            <a:xfrm rot="16200000">
              <a:off x="955299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C0AD62DC-2675-5E7F-55E0-80CD51C0CFE7}"/>
                </a:ext>
              </a:extLst>
            </p:cNvPr>
            <p:cNvSpPr/>
            <p:nvPr/>
          </p:nvSpPr>
          <p:spPr>
            <a:xfrm rot="16200000">
              <a:off x="9833184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C504C41-888E-CD14-76E8-295E78D2BFA9}"/>
                </a:ext>
              </a:extLst>
            </p:cNvPr>
            <p:cNvSpPr/>
            <p:nvPr/>
          </p:nvSpPr>
          <p:spPr>
            <a:xfrm rot="16200000">
              <a:off x="10113372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944637CE-E30B-5D40-833D-4A0245E6BC82}"/>
                </a:ext>
              </a:extLst>
            </p:cNvPr>
            <p:cNvSpPr/>
            <p:nvPr/>
          </p:nvSpPr>
          <p:spPr>
            <a:xfrm rot="16200000">
              <a:off x="10393560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27CF753C-4B9C-6FF7-D712-D6665A32B54F}"/>
                </a:ext>
              </a:extLst>
            </p:cNvPr>
            <p:cNvSpPr/>
            <p:nvPr/>
          </p:nvSpPr>
          <p:spPr>
            <a:xfrm rot="16200000">
              <a:off x="10673748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F06421F4-E5F6-8115-961A-2A3CC54DF25C}"/>
                </a:ext>
              </a:extLst>
            </p:cNvPr>
            <p:cNvSpPr/>
            <p:nvPr/>
          </p:nvSpPr>
          <p:spPr>
            <a:xfrm rot="16200000">
              <a:off x="815205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ED812BF-8C51-0228-32C1-3A8C9A3321C5}"/>
                </a:ext>
              </a:extLst>
            </p:cNvPr>
            <p:cNvSpPr/>
            <p:nvPr/>
          </p:nvSpPr>
          <p:spPr>
            <a:xfrm rot="16200000">
              <a:off x="8432245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208174BC-5B9A-EAAB-6219-17C171956858}"/>
                </a:ext>
              </a:extLst>
            </p:cNvPr>
            <p:cNvSpPr/>
            <p:nvPr/>
          </p:nvSpPr>
          <p:spPr>
            <a:xfrm rot="16200000">
              <a:off x="8712433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6D5664B0-1D52-ED1C-1B20-5D5E4133C11E}"/>
                </a:ext>
              </a:extLst>
            </p:cNvPr>
            <p:cNvSpPr/>
            <p:nvPr/>
          </p:nvSpPr>
          <p:spPr>
            <a:xfrm rot="16200000">
              <a:off x="8992621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87DD4D42-7F67-5A32-00BD-B072B29D69A9}"/>
                </a:ext>
              </a:extLst>
            </p:cNvPr>
            <p:cNvSpPr/>
            <p:nvPr/>
          </p:nvSpPr>
          <p:spPr>
            <a:xfrm rot="16200000">
              <a:off x="9272809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55C69A58-22BF-8A04-4EF9-C896105CB0E7}"/>
                </a:ext>
              </a:extLst>
            </p:cNvPr>
            <p:cNvSpPr/>
            <p:nvPr/>
          </p:nvSpPr>
          <p:spPr>
            <a:xfrm rot="16200000">
              <a:off x="955299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E0292FA0-560B-B7F4-500F-BA0C3BD080F8}"/>
                </a:ext>
              </a:extLst>
            </p:cNvPr>
            <p:cNvSpPr/>
            <p:nvPr/>
          </p:nvSpPr>
          <p:spPr>
            <a:xfrm rot="16200000">
              <a:off x="9833184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E0CE93FA-DE33-C971-AC4E-6126CE562DE7}"/>
                </a:ext>
              </a:extLst>
            </p:cNvPr>
            <p:cNvSpPr/>
            <p:nvPr/>
          </p:nvSpPr>
          <p:spPr>
            <a:xfrm rot="16200000">
              <a:off x="10113372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36DEFACA-071F-E6C3-7A2E-756A41FC5A55}"/>
                </a:ext>
              </a:extLst>
            </p:cNvPr>
            <p:cNvSpPr/>
            <p:nvPr/>
          </p:nvSpPr>
          <p:spPr>
            <a:xfrm rot="16200000">
              <a:off x="10393560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6BCACD3-637F-C0E2-F1A4-A5C737FCB897}"/>
                </a:ext>
              </a:extLst>
            </p:cNvPr>
            <p:cNvSpPr/>
            <p:nvPr/>
          </p:nvSpPr>
          <p:spPr>
            <a:xfrm rot="16200000">
              <a:off x="10673748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3B9EBDCE-3851-C60D-E67D-058AFA997959}"/>
                </a:ext>
              </a:extLst>
            </p:cNvPr>
            <p:cNvSpPr/>
            <p:nvPr/>
          </p:nvSpPr>
          <p:spPr>
            <a:xfrm rot="16200000">
              <a:off x="815205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5ADCB305-4880-ED30-40B7-28E230E33862}"/>
                </a:ext>
              </a:extLst>
            </p:cNvPr>
            <p:cNvSpPr/>
            <p:nvPr/>
          </p:nvSpPr>
          <p:spPr>
            <a:xfrm rot="16200000">
              <a:off x="8432245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781224D1-0B22-3826-A82D-FABE71E02A38}"/>
                </a:ext>
              </a:extLst>
            </p:cNvPr>
            <p:cNvSpPr/>
            <p:nvPr/>
          </p:nvSpPr>
          <p:spPr>
            <a:xfrm rot="16200000">
              <a:off x="8712433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85663E0-2EF3-BA66-121F-6FDADD639EC4}"/>
                </a:ext>
              </a:extLst>
            </p:cNvPr>
            <p:cNvSpPr/>
            <p:nvPr/>
          </p:nvSpPr>
          <p:spPr>
            <a:xfrm rot="16200000">
              <a:off x="8992621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3955F1BA-3C62-ADA8-D6FC-5BF219E5605B}"/>
                </a:ext>
              </a:extLst>
            </p:cNvPr>
            <p:cNvSpPr/>
            <p:nvPr/>
          </p:nvSpPr>
          <p:spPr>
            <a:xfrm rot="16200000">
              <a:off x="9272809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CE3BF347-4ED5-6149-8CD7-921F51B01631}"/>
                </a:ext>
              </a:extLst>
            </p:cNvPr>
            <p:cNvSpPr/>
            <p:nvPr/>
          </p:nvSpPr>
          <p:spPr>
            <a:xfrm rot="16200000">
              <a:off x="955299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5F5A7652-E926-B731-5142-33271371656B}"/>
                </a:ext>
              </a:extLst>
            </p:cNvPr>
            <p:cNvSpPr/>
            <p:nvPr/>
          </p:nvSpPr>
          <p:spPr>
            <a:xfrm rot="16200000">
              <a:off x="9833184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6C0F46C7-3EB6-2891-BA5B-E3F5EC908164}"/>
                </a:ext>
              </a:extLst>
            </p:cNvPr>
            <p:cNvSpPr/>
            <p:nvPr/>
          </p:nvSpPr>
          <p:spPr>
            <a:xfrm rot="16200000">
              <a:off x="10113372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711E2299-0B7D-9101-9ED7-A1D2FAB263A4}"/>
                </a:ext>
              </a:extLst>
            </p:cNvPr>
            <p:cNvSpPr/>
            <p:nvPr/>
          </p:nvSpPr>
          <p:spPr>
            <a:xfrm rot="16200000">
              <a:off x="10393560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3D89EB18-046C-7BA7-D2F6-AEB41A68004A}"/>
                </a:ext>
              </a:extLst>
            </p:cNvPr>
            <p:cNvSpPr/>
            <p:nvPr/>
          </p:nvSpPr>
          <p:spPr>
            <a:xfrm rot="16200000">
              <a:off x="10673748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663E3A6F-08B3-6603-4596-4ECEACEADA41}"/>
                </a:ext>
              </a:extLst>
            </p:cNvPr>
            <p:cNvSpPr/>
            <p:nvPr/>
          </p:nvSpPr>
          <p:spPr>
            <a:xfrm rot="16200000">
              <a:off x="815205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EC568252-DCFB-B4D5-A940-098B31A71CC5}"/>
                </a:ext>
              </a:extLst>
            </p:cNvPr>
            <p:cNvSpPr/>
            <p:nvPr/>
          </p:nvSpPr>
          <p:spPr>
            <a:xfrm rot="16200000">
              <a:off x="8432245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F865344F-3DE8-9208-B418-198A857A2149}"/>
                </a:ext>
              </a:extLst>
            </p:cNvPr>
            <p:cNvSpPr/>
            <p:nvPr/>
          </p:nvSpPr>
          <p:spPr>
            <a:xfrm rot="16200000">
              <a:off x="8712433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B70940F6-9A6D-8E4F-40A6-D721492A4AA9}"/>
                </a:ext>
              </a:extLst>
            </p:cNvPr>
            <p:cNvSpPr/>
            <p:nvPr/>
          </p:nvSpPr>
          <p:spPr>
            <a:xfrm rot="16200000">
              <a:off x="8992621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BE88078-F2B9-68CF-5DD0-B11BBDC2E9FA}"/>
                </a:ext>
              </a:extLst>
            </p:cNvPr>
            <p:cNvSpPr/>
            <p:nvPr/>
          </p:nvSpPr>
          <p:spPr>
            <a:xfrm rot="16200000">
              <a:off x="9272809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C5CEB3CF-BB7A-D047-016F-8FD46D0EF6E7}"/>
                </a:ext>
              </a:extLst>
            </p:cNvPr>
            <p:cNvSpPr/>
            <p:nvPr/>
          </p:nvSpPr>
          <p:spPr>
            <a:xfrm rot="16200000">
              <a:off x="955299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A8485A6-9A21-8576-F975-272023F312FD}"/>
                </a:ext>
              </a:extLst>
            </p:cNvPr>
            <p:cNvSpPr/>
            <p:nvPr/>
          </p:nvSpPr>
          <p:spPr>
            <a:xfrm rot="16200000">
              <a:off x="9833184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299E650-E414-EF27-4DD3-9CB989A93A35}"/>
                </a:ext>
              </a:extLst>
            </p:cNvPr>
            <p:cNvSpPr/>
            <p:nvPr/>
          </p:nvSpPr>
          <p:spPr>
            <a:xfrm rot="16200000">
              <a:off x="10113372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D7677F3F-10D6-DBD7-EE50-B3AA90C2036D}"/>
                </a:ext>
              </a:extLst>
            </p:cNvPr>
            <p:cNvSpPr/>
            <p:nvPr/>
          </p:nvSpPr>
          <p:spPr>
            <a:xfrm rot="16200000">
              <a:off x="10393560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4FB80E2-51A5-A971-05F6-85FAC0DA5CC9}"/>
                </a:ext>
              </a:extLst>
            </p:cNvPr>
            <p:cNvSpPr/>
            <p:nvPr/>
          </p:nvSpPr>
          <p:spPr>
            <a:xfrm rot="16200000">
              <a:off x="10673748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B65F3D58-0784-F8A0-3E29-F13E305F4A7D}"/>
                </a:ext>
              </a:extLst>
            </p:cNvPr>
            <p:cNvSpPr/>
            <p:nvPr/>
          </p:nvSpPr>
          <p:spPr>
            <a:xfrm rot="16200000">
              <a:off x="815205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5FD73E29-7AB9-BEC9-E7E7-2FA45EB57A9E}"/>
                </a:ext>
              </a:extLst>
            </p:cNvPr>
            <p:cNvSpPr/>
            <p:nvPr/>
          </p:nvSpPr>
          <p:spPr>
            <a:xfrm rot="16200000">
              <a:off x="8432245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83E82E57-663A-FD21-E51E-6DAA53703580}"/>
                </a:ext>
              </a:extLst>
            </p:cNvPr>
            <p:cNvSpPr/>
            <p:nvPr/>
          </p:nvSpPr>
          <p:spPr>
            <a:xfrm rot="16200000">
              <a:off x="8712433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8D27C054-B2E1-10E6-6C1F-3C21175808DF}"/>
                </a:ext>
              </a:extLst>
            </p:cNvPr>
            <p:cNvSpPr/>
            <p:nvPr/>
          </p:nvSpPr>
          <p:spPr>
            <a:xfrm rot="16200000">
              <a:off x="8992621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68B74836-279C-D962-3F9F-2F7ACF877B55}"/>
                </a:ext>
              </a:extLst>
            </p:cNvPr>
            <p:cNvSpPr/>
            <p:nvPr/>
          </p:nvSpPr>
          <p:spPr>
            <a:xfrm rot="16200000">
              <a:off x="9272809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50EADF55-BDF5-E726-0A05-DC39D530226C}"/>
                </a:ext>
              </a:extLst>
            </p:cNvPr>
            <p:cNvSpPr/>
            <p:nvPr/>
          </p:nvSpPr>
          <p:spPr>
            <a:xfrm rot="16200000">
              <a:off x="955299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6CD88BC5-1F3B-CBD7-DD53-7D5209DC95CA}"/>
                </a:ext>
              </a:extLst>
            </p:cNvPr>
            <p:cNvSpPr/>
            <p:nvPr/>
          </p:nvSpPr>
          <p:spPr>
            <a:xfrm rot="16200000">
              <a:off x="9833184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FC30D4FB-DA70-F74E-C736-BB508A0B0FF5}"/>
                </a:ext>
              </a:extLst>
            </p:cNvPr>
            <p:cNvSpPr/>
            <p:nvPr/>
          </p:nvSpPr>
          <p:spPr>
            <a:xfrm rot="16200000">
              <a:off x="10113372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8829D354-712F-CB7B-66C1-E95D24F48DC8}"/>
                </a:ext>
              </a:extLst>
            </p:cNvPr>
            <p:cNvSpPr/>
            <p:nvPr/>
          </p:nvSpPr>
          <p:spPr>
            <a:xfrm rot="16200000">
              <a:off x="10393560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3322C44A-3527-5FC0-DAB0-3AF779DA7722}"/>
                </a:ext>
              </a:extLst>
            </p:cNvPr>
            <p:cNvSpPr/>
            <p:nvPr/>
          </p:nvSpPr>
          <p:spPr>
            <a:xfrm rot="16200000">
              <a:off x="10673748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7BAD612B-1B77-4B83-94FC-F85556822292}"/>
                </a:ext>
              </a:extLst>
            </p:cNvPr>
            <p:cNvSpPr/>
            <p:nvPr/>
          </p:nvSpPr>
          <p:spPr>
            <a:xfrm rot="16200000">
              <a:off x="815205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DBFD2D63-D3AC-030B-472D-25E4858A16BD}"/>
                </a:ext>
              </a:extLst>
            </p:cNvPr>
            <p:cNvSpPr/>
            <p:nvPr/>
          </p:nvSpPr>
          <p:spPr>
            <a:xfrm rot="16200000">
              <a:off x="8432245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7D15C8A7-0A0A-CAB9-B7C8-D34D8B43059A}"/>
                </a:ext>
              </a:extLst>
            </p:cNvPr>
            <p:cNvSpPr/>
            <p:nvPr/>
          </p:nvSpPr>
          <p:spPr>
            <a:xfrm rot="16200000">
              <a:off x="8712433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B5372A5-8B73-CF64-AE1F-727F0733ECC0}"/>
                </a:ext>
              </a:extLst>
            </p:cNvPr>
            <p:cNvSpPr/>
            <p:nvPr/>
          </p:nvSpPr>
          <p:spPr>
            <a:xfrm rot="16200000">
              <a:off x="8992621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EC6B8F2F-1F36-7254-FE24-777E334CD1FE}"/>
                </a:ext>
              </a:extLst>
            </p:cNvPr>
            <p:cNvSpPr/>
            <p:nvPr/>
          </p:nvSpPr>
          <p:spPr>
            <a:xfrm rot="16200000">
              <a:off x="9272809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9A5D11EE-414A-FBBD-8C82-8C6CFD784A48}"/>
                </a:ext>
              </a:extLst>
            </p:cNvPr>
            <p:cNvSpPr/>
            <p:nvPr/>
          </p:nvSpPr>
          <p:spPr>
            <a:xfrm rot="16200000">
              <a:off x="955299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05249A79-9F2F-54AF-D28F-6367AC5506C7}"/>
                </a:ext>
              </a:extLst>
            </p:cNvPr>
            <p:cNvSpPr/>
            <p:nvPr/>
          </p:nvSpPr>
          <p:spPr>
            <a:xfrm rot="16200000">
              <a:off x="9833184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14998A45-0DF5-DC05-1997-BEDC8E7E9E90}"/>
                </a:ext>
              </a:extLst>
            </p:cNvPr>
            <p:cNvSpPr/>
            <p:nvPr/>
          </p:nvSpPr>
          <p:spPr>
            <a:xfrm rot="16200000">
              <a:off x="10113372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9C36EE4-BDBC-87E2-4F45-E0A10FB1C5A5}"/>
                </a:ext>
              </a:extLst>
            </p:cNvPr>
            <p:cNvSpPr/>
            <p:nvPr/>
          </p:nvSpPr>
          <p:spPr>
            <a:xfrm rot="16200000">
              <a:off x="10393560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25AD14C8-8118-FBB7-86BC-012905558786}"/>
                </a:ext>
              </a:extLst>
            </p:cNvPr>
            <p:cNvSpPr/>
            <p:nvPr/>
          </p:nvSpPr>
          <p:spPr>
            <a:xfrm rot="16200000">
              <a:off x="10673748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D32DC083-D938-5BE0-41F7-D5718C026954}"/>
                </a:ext>
              </a:extLst>
            </p:cNvPr>
            <p:cNvSpPr/>
            <p:nvPr/>
          </p:nvSpPr>
          <p:spPr>
            <a:xfrm rot="16200000">
              <a:off x="815205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D7CC3575-D7A4-967D-0E3A-07384A44B32A}"/>
                </a:ext>
              </a:extLst>
            </p:cNvPr>
            <p:cNvSpPr/>
            <p:nvPr/>
          </p:nvSpPr>
          <p:spPr>
            <a:xfrm rot="16200000">
              <a:off x="8432245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3975F79A-C795-3A15-7D34-2B1A979D2C11}"/>
                </a:ext>
              </a:extLst>
            </p:cNvPr>
            <p:cNvSpPr/>
            <p:nvPr/>
          </p:nvSpPr>
          <p:spPr>
            <a:xfrm rot="16200000">
              <a:off x="8712433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EBF8D735-AAA0-C0B8-5EC8-DA79E96CDCA6}"/>
                </a:ext>
              </a:extLst>
            </p:cNvPr>
            <p:cNvSpPr/>
            <p:nvPr/>
          </p:nvSpPr>
          <p:spPr>
            <a:xfrm rot="16200000">
              <a:off x="8992621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B4D2D56-3C09-4CC0-1AA0-E2DDAC557A2C}"/>
                </a:ext>
              </a:extLst>
            </p:cNvPr>
            <p:cNvSpPr/>
            <p:nvPr/>
          </p:nvSpPr>
          <p:spPr>
            <a:xfrm rot="16200000">
              <a:off x="9272809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BBEA9B0B-6159-CD6C-E4C7-176522F83E30}"/>
                </a:ext>
              </a:extLst>
            </p:cNvPr>
            <p:cNvSpPr/>
            <p:nvPr/>
          </p:nvSpPr>
          <p:spPr>
            <a:xfrm rot="16200000">
              <a:off x="955299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6636FED6-D810-ADB2-BFC8-ED8FBCCC3C07}"/>
                </a:ext>
              </a:extLst>
            </p:cNvPr>
            <p:cNvSpPr/>
            <p:nvPr/>
          </p:nvSpPr>
          <p:spPr>
            <a:xfrm rot="16200000">
              <a:off x="9833184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88BB4157-A3DB-E89C-67BA-05214689B0CA}"/>
                </a:ext>
              </a:extLst>
            </p:cNvPr>
            <p:cNvSpPr/>
            <p:nvPr/>
          </p:nvSpPr>
          <p:spPr>
            <a:xfrm rot="16200000">
              <a:off x="10113372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1022F294-65C3-9AB2-853D-81734BE410F1}"/>
                </a:ext>
              </a:extLst>
            </p:cNvPr>
            <p:cNvSpPr/>
            <p:nvPr/>
          </p:nvSpPr>
          <p:spPr>
            <a:xfrm rot="16200000">
              <a:off x="10393560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4D221B7C-007C-0A73-78C6-3C7AA3CEA3EC}"/>
                </a:ext>
              </a:extLst>
            </p:cNvPr>
            <p:cNvSpPr/>
            <p:nvPr/>
          </p:nvSpPr>
          <p:spPr>
            <a:xfrm rot="16200000">
              <a:off x="10673748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F6A3834B-609F-1177-49A1-CE04FD57A901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7869" y="245838"/>
            <a:chExt cx="2786590" cy="2838552"/>
          </a:xfrm>
        </p:grpSpPr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EA6280AA-4820-8D43-47A7-F9D507CB3D93}"/>
                </a:ext>
              </a:extLst>
            </p:cNvPr>
            <p:cNvSpPr/>
            <p:nvPr/>
          </p:nvSpPr>
          <p:spPr>
            <a:xfrm rot="16200000">
              <a:off x="780551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E78C8052-3581-26A9-3885-2000E9FFE2E8}"/>
                </a:ext>
              </a:extLst>
            </p:cNvPr>
            <p:cNvSpPr/>
            <p:nvPr/>
          </p:nvSpPr>
          <p:spPr>
            <a:xfrm rot="16200000">
              <a:off x="8085707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20DB75D1-E598-F138-D1CC-57426F236B27}"/>
                </a:ext>
              </a:extLst>
            </p:cNvPr>
            <p:cNvSpPr/>
            <p:nvPr/>
          </p:nvSpPr>
          <p:spPr>
            <a:xfrm rot="16200000">
              <a:off x="8365895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AF6FA9CF-8CAA-FEEE-63B8-EB2DCAC757EF}"/>
                </a:ext>
              </a:extLst>
            </p:cNvPr>
            <p:cNvSpPr/>
            <p:nvPr/>
          </p:nvSpPr>
          <p:spPr>
            <a:xfrm rot="16200000">
              <a:off x="8646083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1E89464C-A841-18DB-B253-178DEBB2B5E8}"/>
                </a:ext>
              </a:extLst>
            </p:cNvPr>
            <p:cNvSpPr/>
            <p:nvPr/>
          </p:nvSpPr>
          <p:spPr>
            <a:xfrm rot="16200000">
              <a:off x="8926271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E3062427-974C-D9B2-B8F0-3D20F47C191E}"/>
                </a:ext>
              </a:extLst>
            </p:cNvPr>
            <p:cNvSpPr/>
            <p:nvPr/>
          </p:nvSpPr>
          <p:spPr>
            <a:xfrm rot="16200000">
              <a:off x="920645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F424C11B-B1A9-A8E0-8BE1-7371168B6109}"/>
                </a:ext>
              </a:extLst>
            </p:cNvPr>
            <p:cNvSpPr/>
            <p:nvPr/>
          </p:nvSpPr>
          <p:spPr>
            <a:xfrm rot="16200000">
              <a:off x="9486646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BB04A1E9-68C2-7920-20A2-A0953C77E076}"/>
                </a:ext>
              </a:extLst>
            </p:cNvPr>
            <p:cNvSpPr/>
            <p:nvPr/>
          </p:nvSpPr>
          <p:spPr>
            <a:xfrm rot="16200000">
              <a:off x="9766834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28E8000C-3720-EE8C-C037-6E24F02068FB}"/>
                </a:ext>
              </a:extLst>
            </p:cNvPr>
            <p:cNvSpPr/>
            <p:nvPr/>
          </p:nvSpPr>
          <p:spPr>
            <a:xfrm rot="16200000">
              <a:off x="10047022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E0F5A510-2443-74A6-43B7-75FC5B361F6A}"/>
                </a:ext>
              </a:extLst>
            </p:cNvPr>
            <p:cNvSpPr/>
            <p:nvPr/>
          </p:nvSpPr>
          <p:spPr>
            <a:xfrm rot="16200000">
              <a:off x="10327210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7CC03D11-B2E3-A6E1-3FE5-E4E8AEDBD747}"/>
                </a:ext>
              </a:extLst>
            </p:cNvPr>
            <p:cNvSpPr/>
            <p:nvPr/>
          </p:nvSpPr>
          <p:spPr>
            <a:xfrm rot="16200000">
              <a:off x="780539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8EFFEFBD-22F5-03A4-C216-5C142697BDA2}"/>
                </a:ext>
              </a:extLst>
            </p:cNvPr>
            <p:cNvSpPr/>
            <p:nvPr/>
          </p:nvSpPr>
          <p:spPr>
            <a:xfrm rot="16200000">
              <a:off x="808558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52CCBAAB-1BD2-2E5D-A2B6-1AD7962B0464}"/>
                </a:ext>
              </a:extLst>
            </p:cNvPr>
            <p:cNvSpPr/>
            <p:nvPr/>
          </p:nvSpPr>
          <p:spPr>
            <a:xfrm rot="16200000">
              <a:off x="836577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DA38046A-0D92-76DF-FC8A-4A18CA46F4F3}"/>
                </a:ext>
              </a:extLst>
            </p:cNvPr>
            <p:cNvSpPr/>
            <p:nvPr/>
          </p:nvSpPr>
          <p:spPr>
            <a:xfrm rot="16200000">
              <a:off x="864595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17A30084-1EEA-7D47-AF80-F2CE4E3BABB5}"/>
                </a:ext>
              </a:extLst>
            </p:cNvPr>
            <p:cNvSpPr/>
            <p:nvPr/>
          </p:nvSpPr>
          <p:spPr>
            <a:xfrm rot="16200000">
              <a:off x="8926146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578B402C-4C0D-8CE0-292E-CCCD0463C04C}"/>
                </a:ext>
              </a:extLst>
            </p:cNvPr>
            <p:cNvSpPr/>
            <p:nvPr/>
          </p:nvSpPr>
          <p:spPr>
            <a:xfrm rot="16200000">
              <a:off x="920633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E3C025A3-8923-951B-A49C-BD05C9A71441}"/>
                </a:ext>
              </a:extLst>
            </p:cNvPr>
            <p:cNvSpPr/>
            <p:nvPr/>
          </p:nvSpPr>
          <p:spPr>
            <a:xfrm rot="16200000">
              <a:off x="9486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6D6708AA-890C-8B9A-64C1-779F586ED883}"/>
                </a:ext>
              </a:extLst>
            </p:cNvPr>
            <p:cNvSpPr/>
            <p:nvPr/>
          </p:nvSpPr>
          <p:spPr>
            <a:xfrm rot="16200000">
              <a:off x="9766709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2BBF0042-303E-C84B-5B05-AF3529C22527}"/>
                </a:ext>
              </a:extLst>
            </p:cNvPr>
            <p:cNvSpPr/>
            <p:nvPr/>
          </p:nvSpPr>
          <p:spPr>
            <a:xfrm rot="16200000">
              <a:off x="10046897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EBE65F53-3121-9B3D-0233-FB76EB6D8CEC}"/>
                </a:ext>
              </a:extLst>
            </p:cNvPr>
            <p:cNvSpPr/>
            <p:nvPr/>
          </p:nvSpPr>
          <p:spPr>
            <a:xfrm rot="16200000">
              <a:off x="10327085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889B5930-57C7-4A0E-8561-5AFEAD56396D}"/>
                </a:ext>
              </a:extLst>
            </p:cNvPr>
            <p:cNvSpPr/>
            <p:nvPr/>
          </p:nvSpPr>
          <p:spPr>
            <a:xfrm rot="16200000">
              <a:off x="780539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94CC0F70-10DF-7842-647D-1C18B74B7667}"/>
                </a:ext>
              </a:extLst>
            </p:cNvPr>
            <p:cNvSpPr/>
            <p:nvPr/>
          </p:nvSpPr>
          <p:spPr>
            <a:xfrm rot="16200000">
              <a:off x="8085582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2F675350-E0BA-2527-AB11-FFCA8836B3A4}"/>
                </a:ext>
              </a:extLst>
            </p:cNvPr>
            <p:cNvSpPr/>
            <p:nvPr/>
          </p:nvSpPr>
          <p:spPr>
            <a:xfrm rot="16200000">
              <a:off x="8365770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123AA78A-32AC-950C-C24D-30FF54F020CB}"/>
                </a:ext>
              </a:extLst>
            </p:cNvPr>
            <p:cNvSpPr/>
            <p:nvPr/>
          </p:nvSpPr>
          <p:spPr>
            <a:xfrm rot="16200000">
              <a:off x="8645958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B8DCD7A1-0F89-9018-1333-CC658F8B952E}"/>
                </a:ext>
              </a:extLst>
            </p:cNvPr>
            <p:cNvSpPr/>
            <p:nvPr/>
          </p:nvSpPr>
          <p:spPr>
            <a:xfrm rot="16200000">
              <a:off x="8926146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83281466-6C52-EA74-E2B3-26B193051666}"/>
                </a:ext>
              </a:extLst>
            </p:cNvPr>
            <p:cNvSpPr/>
            <p:nvPr/>
          </p:nvSpPr>
          <p:spPr>
            <a:xfrm rot="16200000">
              <a:off x="920633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BFF5EBA7-04FE-A8DB-EB23-B80E6A76DE48}"/>
                </a:ext>
              </a:extLst>
            </p:cNvPr>
            <p:cNvSpPr/>
            <p:nvPr/>
          </p:nvSpPr>
          <p:spPr>
            <a:xfrm rot="16200000">
              <a:off x="9486521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1DFF3F0B-E045-9D63-01FA-13DA8C3ACC5A}"/>
                </a:ext>
              </a:extLst>
            </p:cNvPr>
            <p:cNvSpPr/>
            <p:nvPr/>
          </p:nvSpPr>
          <p:spPr>
            <a:xfrm rot="16200000">
              <a:off x="9766709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5EDFD95C-F8C1-A255-2B51-C703F4EEB346}"/>
                </a:ext>
              </a:extLst>
            </p:cNvPr>
            <p:cNvSpPr/>
            <p:nvPr/>
          </p:nvSpPr>
          <p:spPr>
            <a:xfrm rot="16200000">
              <a:off x="10046897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6C7E0A82-7E6E-A641-941D-7B258914A13A}"/>
                </a:ext>
              </a:extLst>
            </p:cNvPr>
            <p:cNvSpPr/>
            <p:nvPr/>
          </p:nvSpPr>
          <p:spPr>
            <a:xfrm rot="16200000">
              <a:off x="10327085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F97FFCB5-A9E6-79FF-C090-1723D76EA561}"/>
                </a:ext>
              </a:extLst>
            </p:cNvPr>
            <p:cNvSpPr/>
            <p:nvPr/>
          </p:nvSpPr>
          <p:spPr>
            <a:xfrm rot="16200000">
              <a:off x="780539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59E71669-C90F-22CA-552E-1DB91CF495F7}"/>
                </a:ext>
              </a:extLst>
            </p:cNvPr>
            <p:cNvSpPr/>
            <p:nvPr/>
          </p:nvSpPr>
          <p:spPr>
            <a:xfrm rot="16200000">
              <a:off x="808558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BB610073-A0C5-3F5A-60F3-66AC4D36EA1A}"/>
                </a:ext>
              </a:extLst>
            </p:cNvPr>
            <p:cNvSpPr/>
            <p:nvPr/>
          </p:nvSpPr>
          <p:spPr>
            <a:xfrm rot="16200000">
              <a:off x="836577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1D2321B2-1004-D0F5-2D9D-10E2D8017799}"/>
                </a:ext>
              </a:extLst>
            </p:cNvPr>
            <p:cNvSpPr/>
            <p:nvPr/>
          </p:nvSpPr>
          <p:spPr>
            <a:xfrm rot="16200000">
              <a:off x="864595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917BDB8-5CDC-E89C-4B72-7AA51646108E}"/>
                </a:ext>
              </a:extLst>
            </p:cNvPr>
            <p:cNvSpPr/>
            <p:nvPr/>
          </p:nvSpPr>
          <p:spPr>
            <a:xfrm rot="16200000">
              <a:off x="892614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2C25F5C6-7DE4-C285-811C-D668DDBE18E4}"/>
                </a:ext>
              </a:extLst>
            </p:cNvPr>
            <p:cNvSpPr/>
            <p:nvPr/>
          </p:nvSpPr>
          <p:spPr>
            <a:xfrm rot="16200000">
              <a:off x="920633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E5128AA3-471E-1B36-3321-2EB72366D1F4}"/>
                </a:ext>
              </a:extLst>
            </p:cNvPr>
            <p:cNvSpPr/>
            <p:nvPr/>
          </p:nvSpPr>
          <p:spPr>
            <a:xfrm rot="16200000">
              <a:off x="9486521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B8967C00-DDA6-EE72-415A-50136AF576A3}"/>
                </a:ext>
              </a:extLst>
            </p:cNvPr>
            <p:cNvSpPr/>
            <p:nvPr/>
          </p:nvSpPr>
          <p:spPr>
            <a:xfrm rot="16200000">
              <a:off x="9766709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108A5FDB-1BAA-EA19-DE71-0882AF8D2A4C}"/>
                </a:ext>
              </a:extLst>
            </p:cNvPr>
            <p:cNvSpPr/>
            <p:nvPr/>
          </p:nvSpPr>
          <p:spPr>
            <a:xfrm rot="16200000">
              <a:off x="10046897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A7550657-CC30-54FC-358A-831ACAD65D9C}"/>
                </a:ext>
              </a:extLst>
            </p:cNvPr>
            <p:cNvSpPr/>
            <p:nvPr/>
          </p:nvSpPr>
          <p:spPr>
            <a:xfrm rot="16200000">
              <a:off x="10327085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2740A881-CE36-DC47-B2EE-1778F862C41C}"/>
                </a:ext>
              </a:extLst>
            </p:cNvPr>
            <p:cNvSpPr/>
            <p:nvPr/>
          </p:nvSpPr>
          <p:spPr>
            <a:xfrm rot="16200000">
              <a:off x="780539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1EEBE8B8-BEB9-0724-94D7-F3403F25C139}"/>
                </a:ext>
              </a:extLst>
            </p:cNvPr>
            <p:cNvSpPr/>
            <p:nvPr/>
          </p:nvSpPr>
          <p:spPr>
            <a:xfrm rot="16200000">
              <a:off x="8085582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636D9816-1637-C37D-9C4E-BE83A17A57F4}"/>
                </a:ext>
              </a:extLst>
            </p:cNvPr>
            <p:cNvSpPr/>
            <p:nvPr/>
          </p:nvSpPr>
          <p:spPr>
            <a:xfrm rot="16200000">
              <a:off x="8365770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36B6C185-F61D-A423-C838-E70C5278A508}"/>
                </a:ext>
              </a:extLst>
            </p:cNvPr>
            <p:cNvSpPr/>
            <p:nvPr/>
          </p:nvSpPr>
          <p:spPr>
            <a:xfrm rot="16200000">
              <a:off x="8645958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94202F76-4198-BCF2-C9D3-25C8FA7380B4}"/>
                </a:ext>
              </a:extLst>
            </p:cNvPr>
            <p:cNvSpPr/>
            <p:nvPr/>
          </p:nvSpPr>
          <p:spPr>
            <a:xfrm rot="16200000">
              <a:off x="8926146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3971006F-A76C-4E64-14C8-34AEBD6FA587}"/>
                </a:ext>
              </a:extLst>
            </p:cNvPr>
            <p:cNvSpPr/>
            <p:nvPr/>
          </p:nvSpPr>
          <p:spPr>
            <a:xfrm rot="16200000">
              <a:off x="920633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1219E456-F333-7F2F-10C3-EC7D9A7CD868}"/>
                </a:ext>
              </a:extLst>
            </p:cNvPr>
            <p:cNvSpPr/>
            <p:nvPr/>
          </p:nvSpPr>
          <p:spPr>
            <a:xfrm rot="16200000">
              <a:off x="9486521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301DB695-4AE1-2ED8-F495-3EDD38CD1065}"/>
                </a:ext>
              </a:extLst>
            </p:cNvPr>
            <p:cNvSpPr/>
            <p:nvPr/>
          </p:nvSpPr>
          <p:spPr>
            <a:xfrm rot="16200000">
              <a:off x="9766709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30AC20C9-00F1-9D61-29A7-6230CD45C8DC}"/>
                </a:ext>
              </a:extLst>
            </p:cNvPr>
            <p:cNvSpPr/>
            <p:nvPr/>
          </p:nvSpPr>
          <p:spPr>
            <a:xfrm rot="16200000">
              <a:off x="10046897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7B02D053-520F-DCC5-157B-B6E95D8C69EF}"/>
                </a:ext>
              </a:extLst>
            </p:cNvPr>
            <p:cNvSpPr/>
            <p:nvPr/>
          </p:nvSpPr>
          <p:spPr>
            <a:xfrm rot="16200000">
              <a:off x="10327085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94B7EA1F-55D3-0270-DF74-76A5B8A2A3DE}"/>
                </a:ext>
              </a:extLst>
            </p:cNvPr>
            <p:cNvSpPr/>
            <p:nvPr/>
          </p:nvSpPr>
          <p:spPr>
            <a:xfrm rot="16200000">
              <a:off x="780539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1A1574AA-C1E6-3685-6270-D413A25249D1}"/>
                </a:ext>
              </a:extLst>
            </p:cNvPr>
            <p:cNvSpPr/>
            <p:nvPr/>
          </p:nvSpPr>
          <p:spPr>
            <a:xfrm rot="16200000">
              <a:off x="808558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0EED612F-9DC4-664E-D766-5192C181D461}"/>
                </a:ext>
              </a:extLst>
            </p:cNvPr>
            <p:cNvSpPr/>
            <p:nvPr/>
          </p:nvSpPr>
          <p:spPr>
            <a:xfrm rot="16200000">
              <a:off x="836577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16830D6D-C7B9-A6A1-977F-0FE7F7707AC0}"/>
                </a:ext>
              </a:extLst>
            </p:cNvPr>
            <p:cNvSpPr/>
            <p:nvPr/>
          </p:nvSpPr>
          <p:spPr>
            <a:xfrm rot="16200000">
              <a:off x="864595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51FEDBE1-A3C0-1118-BE93-C169F7C58C35}"/>
                </a:ext>
              </a:extLst>
            </p:cNvPr>
            <p:cNvSpPr/>
            <p:nvPr/>
          </p:nvSpPr>
          <p:spPr>
            <a:xfrm rot="16200000">
              <a:off x="892614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FB1A8C67-1BE3-F203-6DBA-B6383DDBCEA6}"/>
                </a:ext>
              </a:extLst>
            </p:cNvPr>
            <p:cNvSpPr/>
            <p:nvPr/>
          </p:nvSpPr>
          <p:spPr>
            <a:xfrm rot="16200000">
              <a:off x="920633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6C9D6B86-504E-204F-AFC0-19374CC4A44F}"/>
                </a:ext>
              </a:extLst>
            </p:cNvPr>
            <p:cNvSpPr/>
            <p:nvPr/>
          </p:nvSpPr>
          <p:spPr>
            <a:xfrm rot="16200000">
              <a:off x="9486521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FDDC3690-4C1A-FA5A-E1EA-30DD9FADD4AB}"/>
                </a:ext>
              </a:extLst>
            </p:cNvPr>
            <p:cNvSpPr/>
            <p:nvPr/>
          </p:nvSpPr>
          <p:spPr>
            <a:xfrm rot="16200000">
              <a:off x="9766709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7AE57E04-1C13-7F82-84D5-BD43D922F83A}"/>
                </a:ext>
              </a:extLst>
            </p:cNvPr>
            <p:cNvSpPr/>
            <p:nvPr/>
          </p:nvSpPr>
          <p:spPr>
            <a:xfrm rot="16200000">
              <a:off x="10046897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A1615EAC-350E-4104-F048-216BCF236252}"/>
                </a:ext>
              </a:extLst>
            </p:cNvPr>
            <p:cNvSpPr/>
            <p:nvPr/>
          </p:nvSpPr>
          <p:spPr>
            <a:xfrm rot="16200000">
              <a:off x="10327085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CB45D79A-9DFC-8D98-13DB-2009A5C4558F}"/>
                </a:ext>
              </a:extLst>
            </p:cNvPr>
            <p:cNvSpPr/>
            <p:nvPr/>
          </p:nvSpPr>
          <p:spPr>
            <a:xfrm rot="16200000">
              <a:off x="780539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8D0E4079-A7A6-9D00-A5DC-5C2ED10367C4}"/>
                </a:ext>
              </a:extLst>
            </p:cNvPr>
            <p:cNvSpPr/>
            <p:nvPr/>
          </p:nvSpPr>
          <p:spPr>
            <a:xfrm rot="16200000">
              <a:off x="808558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33CD309F-4345-1FFB-6B22-1003035DC278}"/>
                </a:ext>
              </a:extLst>
            </p:cNvPr>
            <p:cNvSpPr/>
            <p:nvPr/>
          </p:nvSpPr>
          <p:spPr>
            <a:xfrm rot="16200000">
              <a:off x="836577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F8F75759-42BF-E82F-690E-B32A387CA7CA}"/>
                </a:ext>
              </a:extLst>
            </p:cNvPr>
            <p:cNvSpPr/>
            <p:nvPr/>
          </p:nvSpPr>
          <p:spPr>
            <a:xfrm rot="16200000">
              <a:off x="864595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64AA530F-9AB6-54E9-A24C-4FBAFE810CCE}"/>
                </a:ext>
              </a:extLst>
            </p:cNvPr>
            <p:cNvSpPr/>
            <p:nvPr/>
          </p:nvSpPr>
          <p:spPr>
            <a:xfrm rot="16200000">
              <a:off x="892614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D5132A67-E792-ECEB-F0CC-E98393C30E43}"/>
                </a:ext>
              </a:extLst>
            </p:cNvPr>
            <p:cNvSpPr/>
            <p:nvPr/>
          </p:nvSpPr>
          <p:spPr>
            <a:xfrm rot="16200000">
              <a:off x="920633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4E8D48B4-EB20-5036-8B5A-F23B4B3AFB10}"/>
                </a:ext>
              </a:extLst>
            </p:cNvPr>
            <p:cNvSpPr/>
            <p:nvPr/>
          </p:nvSpPr>
          <p:spPr>
            <a:xfrm rot="16200000">
              <a:off x="9486521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12C3DBF2-6546-1A5C-5341-20445AA26A45}"/>
                </a:ext>
              </a:extLst>
            </p:cNvPr>
            <p:cNvSpPr/>
            <p:nvPr/>
          </p:nvSpPr>
          <p:spPr>
            <a:xfrm rot="16200000">
              <a:off x="9766709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59DC6814-E326-7B6F-E1D1-58946ED9CE2C}"/>
                </a:ext>
              </a:extLst>
            </p:cNvPr>
            <p:cNvSpPr/>
            <p:nvPr/>
          </p:nvSpPr>
          <p:spPr>
            <a:xfrm rot="16200000">
              <a:off x="10046897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B5624497-FF25-D962-8F99-A5F6D7B1AC1A}"/>
                </a:ext>
              </a:extLst>
            </p:cNvPr>
            <p:cNvSpPr/>
            <p:nvPr/>
          </p:nvSpPr>
          <p:spPr>
            <a:xfrm rot="16200000">
              <a:off x="10327085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04812B42-062E-154F-5ED9-FDCAD55D677E}"/>
                </a:ext>
              </a:extLst>
            </p:cNvPr>
            <p:cNvSpPr/>
            <p:nvPr/>
          </p:nvSpPr>
          <p:spPr>
            <a:xfrm rot="16200000">
              <a:off x="780539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D294AA5E-B941-6379-F864-E8C0EF3CFB0C}"/>
                </a:ext>
              </a:extLst>
            </p:cNvPr>
            <p:cNvSpPr/>
            <p:nvPr/>
          </p:nvSpPr>
          <p:spPr>
            <a:xfrm rot="16200000">
              <a:off x="8085582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006F1AE-7CDC-10FB-1089-0798F784F5DA}"/>
                </a:ext>
              </a:extLst>
            </p:cNvPr>
            <p:cNvSpPr/>
            <p:nvPr/>
          </p:nvSpPr>
          <p:spPr>
            <a:xfrm rot="16200000">
              <a:off x="8365770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35D79D15-0FCA-6DB0-F434-8B0B696FB6FA}"/>
                </a:ext>
              </a:extLst>
            </p:cNvPr>
            <p:cNvSpPr/>
            <p:nvPr/>
          </p:nvSpPr>
          <p:spPr>
            <a:xfrm rot="16200000">
              <a:off x="8645958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54BCF3CF-65DE-38D2-CEC8-5E2F57D7987D}"/>
                </a:ext>
              </a:extLst>
            </p:cNvPr>
            <p:cNvSpPr/>
            <p:nvPr/>
          </p:nvSpPr>
          <p:spPr>
            <a:xfrm rot="16200000">
              <a:off x="8926146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B1EFDFA7-4996-1BFD-79B7-FE51921B2CE8}"/>
                </a:ext>
              </a:extLst>
            </p:cNvPr>
            <p:cNvSpPr/>
            <p:nvPr/>
          </p:nvSpPr>
          <p:spPr>
            <a:xfrm rot="16200000">
              <a:off x="920633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9D18E9B1-F14F-418B-E447-FC8F836349C4}"/>
                </a:ext>
              </a:extLst>
            </p:cNvPr>
            <p:cNvSpPr/>
            <p:nvPr/>
          </p:nvSpPr>
          <p:spPr>
            <a:xfrm rot="16200000">
              <a:off x="9486521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600783FD-3403-E427-E02D-E771B207EA03}"/>
                </a:ext>
              </a:extLst>
            </p:cNvPr>
            <p:cNvSpPr/>
            <p:nvPr/>
          </p:nvSpPr>
          <p:spPr>
            <a:xfrm rot="16200000">
              <a:off x="9766709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795D0C56-73B5-BF9D-0DE7-37CE662686AE}"/>
                </a:ext>
              </a:extLst>
            </p:cNvPr>
            <p:cNvSpPr/>
            <p:nvPr/>
          </p:nvSpPr>
          <p:spPr>
            <a:xfrm rot="16200000">
              <a:off x="10046897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F3847AB6-7A36-1150-9827-845CCE016482}"/>
                </a:ext>
              </a:extLst>
            </p:cNvPr>
            <p:cNvSpPr/>
            <p:nvPr/>
          </p:nvSpPr>
          <p:spPr>
            <a:xfrm rot="16200000">
              <a:off x="10327085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0BBA791C-7D88-18D2-CB45-FC53F93FCCFE}"/>
                </a:ext>
              </a:extLst>
            </p:cNvPr>
            <p:cNvSpPr/>
            <p:nvPr/>
          </p:nvSpPr>
          <p:spPr>
            <a:xfrm rot="16200000">
              <a:off x="780539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87639425-BE2C-0B82-E7D5-4DCAC6186E6C}"/>
                </a:ext>
              </a:extLst>
            </p:cNvPr>
            <p:cNvSpPr/>
            <p:nvPr/>
          </p:nvSpPr>
          <p:spPr>
            <a:xfrm rot="16200000">
              <a:off x="808558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2E5600A8-4D20-3EBD-C2B8-2052C461EE90}"/>
                </a:ext>
              </a:extLst>
            </p:cNvPr>
            <p:cNvSpPr/>
            <p:nvPr/>
          </p:nvSpPr>
          <p:spPr>
            <a:xfrm rot="16200000">
              <a:off x="836577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05B0C59D-CE0C-6357-5DE8-16F4C5A3F786}"/>
                </a:ext>
              </a:extLst>
            </p:cNvPr>
            <p:cNvSpPr/>
            <p:nvPr/>
          </p:nvSpPr>
          <p:spPr>
            <a:xfrm rot="16200000">
              <a:off x="864595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295F2AA0-CB24-715B-45AA-B558C97F8BC4}"/>
                </a:ext>
              </a:extLst>
            </p:cNvPr>
            <p:cNvSpPr/>
            <p:nvPr/>
          </p:nvSpPr>
          <p:spPr>
            <a:xfrm rot="16200000">
              <a:off x="892614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1EB3109C-E796-369F-FD36-9C0C5EE0E192}"/>
                </a:ext>
              </a:extLst>
            </p:cNvPr>
            <p:cNvSpPr/>
            <p:nvPr/>
          </p:nvSpPr>
          <p:spPr>
            <a:xfrm rot="16200000">
              <a:off x="920633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324FCBA1-254A-5E1F-E273-DE176B33F3A7}"/>
                </a:ext>
              </a:extLst>
            </p:cNvPr>
            <p:cNvSpPr/>
            <p:nvPr/>
          </p:nvSpPr>
          <p:spPr>
            <a:xfrm rot="16200000">
              <a:off x="9486521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A7F02FD1-033A-F156-DD20-E4266FB2BA68}"/>
                </a:ext>
              </a:extLst>
            </p:cNvPr>
            <p:cNvSpPr/>
            <p:nvPr/>
          </p:nvSpPr>
          <p:spPr>
            <a:xfrm rot="16200000">
              <a:off x="9766709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755820F-1529-9EBC-262B-ECFC61AD7A7A}"/>
                </a:ext>
              </a:extLst>
            </p:cNvPr>
            <p:cNvSpPr/>
            <p:nvPr/>
          </p:nvSpPr>
          <p:spPr>
            <a:xfrm rot="16200000">
              <a:off x="10046897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4898BF3A-EDA8-B71D-44A6-9EF80EFF2560}"/>
                </a:ext>
              </a:extLst>
            </p:cNvPr>
            <p:cNvSpPr/>
            <p:nvPr/>
          </p:nvSpPr>
          <p:spPr>
            <a:xfrm rot="16200000">
              <a:off x="10327085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3DD95810-90AE-DB22-8984-3FA943F9C8A6}"/>
                </a:ext>
              </a:extLst>
            </p:cNvPr>
            <p:cNvSpPr/>
            <p:nvPr/>
          </p:nvSpPr>
          <p:spPr>
            <a:xfrm rot="16200000">
              <a:off x="780539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4D10E8DB-A53C-E56C-B3A3-9D8DBEBB5B51}"/>
                </a:ext>
              </a:extLst>
            </p:cNvPr>
            <p:cNvSpPr/>
            <p:nvPr/>
          </p:nvSpPr>
          <p:spPr>
            <a:xfrm rot="16200000">
              <a:off x="8085582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8B0B767A-16E7-7BF4-159C-807BAAF714FB}"/>
                </a:ext>
              </a:extLst>
            </p:cNvPr>
            <p:cNvSpPr/>
            <p:nvPr/>
          </p:nvSpPr>
          <p:spPr>
            <a:xfrm rot="16200000">
              <a:off x="8365770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FA9535F8-3850-853B-5140-DF00E60854FC}"/>
                </a:ext>
              </a:extLst>
            </p:cNvPr>
            <p:cNvSpPr/>
            <p:nvPr/>
          </p:nvSpPr>
          <p:spPr>
            <a:xfrm rot="16200000">
              <a:off x="8645958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3A88B618-0C08-3B5E-8A0A-C433E3F624A3}"/>
                </a:ext>
              </a:extLst>
            </p:cNvPr>
            <p:cNvSpPr/>
            <p:nvPr/>
          </p:nvSpPr>
          <p:spPr>
            <a:xfrm rot="16200000">
              <a:off x="8926146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31E3CD36-A507-CD73-3CEB-CA409C749659}"/>
                </a:ext>
              </a:extLst>
            </p:cNvPr>
            <p:cNvSpPr/>
            <p:nvPr/>
          </p:nvSpPr>
          <p:spPr>
            <a:xfrm rot="16200000">
              <a:off x="920633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BBA9C8B7-D429-A66D-632C-8C4ED8EE56C9}"/>
                </a:ext>
              </a:extLst>
            </p:cNvPr>
            <p:cNvSpPr/>
            <p:nvPr/>
          </p:nvSpPr>
          <p:spPr>
            <a:xfrm rot="16200000">
              <a:off x="9486521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B7771F36-D645-35DC-9D03-90092E26F5B0}"/>
                </a:ext>
              </a:extLst>
            </p:cNvPr>
            <p:cNvSpPr/>
            <p:nvPr/>
          </p:nvSpPr>
          <p:spPr>
            <a:xfrm rot="16200000">
              <a:off x="9766709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6D81F03-0257-32FA-58A0-0F1670532CBE}"/>
                </a:ext>
              </a:extLst>
            </p:cNvPr>
            <p:cNvSpPr/>
            <p:nvPr/>
          </p:nvSpPr>
          <p:spPr>
            <a:xfrm rot="16200000">
              <a:off x="10046897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012B7120-4E09-6698-F719-7F706E83B789}"/>
                </a:ext>
              </a:extLst>
            </p:cNvPr>
            <p:cNvSpPr/>
            <p:nvPr/>
          </p:nvSpPr>
          <p:spPr>
            <a:xfrm rot="16200000">
              <a:off x="10327085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3B35483D-4162-04C2-AE12-2F238E23A7E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9656" y="86334"/>
            <a:chExt cx="2786590" cy="2838552"/>
          </a:xfrm>
        </p:grpSpPr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0F4DB7D8-67A0-8216-926D-FEFFC91196A4}"/>
                </a:ext>
              </a:extLst>
            </p:cNvPr>
            <p:cNvSpPr/>
            <p:nvPr/>
          </p:nvSpPr>
          <p:spPr>
            <a:xfrm rot="16200000">
              <a:off x="780730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DA7FB4D4-CA4B-78B9-1575-AFF88A6D20ED}"/>
                </a:ext>
              </a:extLst>
            </p:cNvPr>
            <p:cNvSpPr/>
            <p:nvPr/>
          </p:nvSpPr>
          <p:spPr>
            <a:xfrm rot="16200000">
              <a:off x="8087494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27B93DCD-4C15-EE67-4A8E-320FC26AA559}"/>
                </a:ext>
              </a:extLst>
            </p:cNvPr>
            <p:cNvSpPr/>
            <p:nvPr/>
          </p:nvSpPr>
          <p:spPr>
            <a:xfrm rot="16200000">
              <a:off x="8367682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BC5F5161-8F4A-C314-0787-C31E6D0AB955}"/>
                </a:ext>
              </a:extLst>
            </p:cNvPr>
            <p:cNvSpPr/>
            <p:nvPr/>
          </p:nvSpPr>
          <p:spPr>
            <a:xfrm rot="16200000">
              <a:off x="8647870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9BF61B43-EFC4-6A35-A66F-30007252947F}"/>
                </a:ext>
              </a:extLst>
            </p:cNvPr>
            <p:cNvSpPr/>
            <p:nvPr/>
          </p:nvSpPr>
          <p:spPr>
            <a:xfrm rot="16200000">
              <a:off x="8928058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E7C6047A-7CD2-244C-37D9-3BAA23EB7B36}"/>
                </a:ext>
              </a:extLst>
            </p:cNvPr>
            <p:cNvSpPr/>
            <p:nvPr/>
          </p:nvSpPr>
          <p:spPr>
            <a:xfrm rot="16200000">
              <a:off x="920824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F2C8CB83-961A-E19E-4E2F-9DD89252F78B}"/>
                </a:ext>
              </a:extLst>
            </p:cNvPr>
            <p:cNvSpPr/>
            <p:nvPr/>
          </p:nvSpPr>
          <p:spPr>
            <a:xfrm rot="16200000">
              <a:off x="9488433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0FFAEF7C-F755-0B1F-CAD2-348707E83BAD}"/>
                </a:ext>
              </a:extLst>
            </p:cNvPr>
            <p:cNvSpPr/>
            <p:nvPr/>
          </p:nvSpPr>
          <p:spPr>
            <a:xfrm rot="16200000">
              <a:off x="9768621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2878710B-C560-624A-35AF-CADD9EF2C55B}"/>
                </a:ext>
              </a:extLst>
            </p:cNvPr>
            <p:cNvSpPr/>
            <p:nvPr/>
          </p:nvSpPr>
          <p:spPr>
            <a:xfrm rot="16200000">
              <a:off x="10048809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C504FC1C-C52B-35FC-F98C-E85737B960FD}"/>
                </a:ext>
              </a:extLst>
            </p:cNvPr>
            <p:cNvSpPr/>
            <p:nvPr/>
          </p:nvSpPr>
          <p:spPr>
            <a:xfrm rot="16200000">
              <a:off x="10328997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9872132-BC42-7B1A-C113-7949B5631B9A}"/>
                </a:ext>
              </a:extLst>
            </p:cNvPr>
            <p:cNvSpPr/>
            <p:nvPr/>
          </p:nvSpPr>
          <p:spPr>
            <a:xfrm rot="16200000">
              <a:off x="780718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6F9488DC-CE68-FD02-E25F-55770CA751A9}"/>
                </a:ext>
              </a:extLst>
            </p:cNvPr>
            <p:cNvSpPr/>
            <p:nvPr/>
          </p:nvSpPr>
          <p:spPr>
            <a:xfrm rot="16200000">
              <a:off x="8087369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6A8CBCC1-B70C-832D-3E2B-6CAEEAA7616D}"/>
                </a:ext>
              </a:extLst>
            </p:cNvPr>
            <p:cNvSpPr/>
            <p:nvPr/>
          </p:nvSpPr>
          <p:spPr>
            <a:xfrm rot="16200000">
              <a:off x="8367557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69C40B05-2E10-1301-9280-5525F7D9BBC3}"/>
                </a:ext>
              </a:extLst>
            </p:cNvPr>
            <p:cNvSpPr/>
            <p:nvPr/>
          </p:nvSpPr>
          <p:spPr>
            <a:xfrm rot="16200000">
              <a:off x="8647745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2AF6B0B7-E339-1D27-5DA8-97B9F315EED4}"/>
                </a:ext>
              </a:extLst>
            </p:cNvPr>
            <p:cNvSpPr/>
            <p:nvPr/>
          </p:nvSpPr>
          <p:spPr>
            <a:xfrm rot="16200000">
              <a:off x="8927933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1B10366-F079-0CF4-C7E2-F05E0467CE38}"/>
                </a:ext>
              </a:extLst>
            </p:cNvPr>
            <p:cNvSpPr/>
            <p:nvPr/>
          </p:nvSpPr>
          <p:spPr>
            <a:xfrm rot="16200000">
              <a:off x="920812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B7ECF150-C0F8-A2EE-98AE-2FE2B542B612}"/>
                </a:ext>
              </a:extLst>
            </p:cNvPr>
            <p:cNvSpPr/>
            <p:nvPr/>
          </p:nvSpPr>
          <p:spPr>
            <a:xfrm rot="16200000">
              <a:off x="9488308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A7A31AFE-15C6-D9E7-1425-9810B7E74315}"/>
                </a:ext>
              </a:extLst>
            </p:cNvPr>
            <p:cNvSpPr/>
            <p:nvPr/>
          </p:nvSpPr>
          <p:spPr>
            <a:xfrm rot="16200000">
              <a:off x="9768496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DEA64D3E-2EC9-3994-03FB-E3EEBA1E5F1C}"/>
                </a:ext>
              </a:extLst>
            </p:cNvPr>
            <p:cNvSpPr/>
            <p:nvPr/>
          </p:nvSpPr>
          <p:spPr>
            <a:xfrm rot="16200000">
              <a:off x="10048684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1FFD0D6D-813E-5DB4-7A2D-D7C93ECAB4AD}"/>
                </a:ext>
              </a:extLst>
            </p:cNvPr>
            <p:cNvSpPr/>
            <p:nvPr/>
          </p:nvSpPr>
          <p:spPr>
            <a:xfrm rot="16200000">
              <a:off x="10328872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8BAF7142-AD2A-25BE-54BB-9E6F10120DF2}"/>
                </a:ext>
              </a:extLst>
            </p:cNvPr>
            <p:cNvSpPr/>
            <p:nvPr/>
          </p:nvSpPr>
          <p:spPr>
            <a:xfrm rot="16200000">
              <a:off x="780718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DC62A2CF-CB94-C6B8-3FEE-2AD74A9D60D1}"/>
                </a:ext>
              </a:extLst>
            </p:cNvPr>
            <p:cNvSpPr/>
            <p:nvPr/>
          </p:nvSpPr>
          <p:spPr>
            <a:xfrm rot="16200000">
              <a:off x="8087369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A51CCA62-69FF-327D-5259-0C2995ECCB2E}"/>
                </a:ext>
              </a:extLst>
            </p:cNvPr>
            <p:cNvSpPr/>
            <p:nvPr/>
          </p:nvSpPr>
          <p:spPr>
            <a:xfrm rot="16200000">
              <a:off x="8367557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E13F0E6E-2983-0D98-F459-89FE3F7419FD}"/>
                </a:ext>
              </a:extLst>
            </p:cNvPr>
            <p:cNvSpPr/>
            <p:nvPr/>
          </p:nvSpPr>
          <p:spPr>
            <a:xfrm rot="16200000">
              <a:off x="8647745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CF3A1091-DCDC-FBF1-C9D3-3EA579A505F0}"/>
                </a:ext>
              </a:extLst>
            </p:cNvPr>
            <p:cNvSpPr/>
            <p:nvPr/>
          </p:nvSpPr>
          <p:spPr>
            <a:xfrm rot="16200000">
              <a:off x="8927933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8430645A-B367-F3AB-58F9-81B413DBC0BA}"/>
                </a:ext>
              </a:extLst>
            </p:cNvPr>
            <p:cNvSpPr/>
            <p:nvPr/>
          </p:nvSpPr>
          <p:spPr>
            <a:xfrm rot="16200000">
              <a:off x="920812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18A22779-A3C2-66D3-0B7B-A3D503DB1124}"/>
                </a:ext>
              </a:extLst>
            </p:cNvPr>
            <p:cNvSpPr/>
            <p:nvPr/>
          </p:nvSpPr>
          <p:spPr>
            <a:xfrm rot="16200000">
              <a:off x="9488308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FECFD12-8A3D-622D-1D15-A4F4DE79E565}"/>
                </a:ext>
              </a:extLst>
            </p:cNvPr>
            <p:cNvSpPr/>
            <p:nvPr/>
          </p:nvSpPr>
          <p:spPr>
            <a:xfrm rot="16200000">
              <a:off x="9768496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3AC13B50-88FF-1435-9540-0ED0254747A8}"/>
                </a:ext>
              </a:extLst>
            </p:cNvPr>
            <p:cNvSpPr/>
            <p:nvPr/>
          </p:nvSpPr>
          <p:spPr>
            <a:xfrm rot="16200000">
              <a:off x="10048684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96213793-6259-CF8F-76A8-EF8ABB858B79}"/>
                </a:ext>
              </a:extLst>
            </p:cNvPr>
            <p:cNvSpPr/>
            <p:nvPr/>
          </p:nvSpPr>
          <p:spPr>
            <a:xfrm rot="16200000">
              <a:off x="10328872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BAC4717C-E88B-4849-F8AA-79BB715BDF36}"/>
                </a:ext>
              </a:extLst>
            </p:cNvPr>
            <p:cNvSpPr/>
            <p:nvPr/>
          </p:nvSpPr>
          <p:spPr>
            <a:xfrm rot="16200000">
              <a:off x="780718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7A402FDC-0D48-F788-C94A-14C8920530BB}"/>
                </a:ext>
              </a:extLst>
            </p:cNvPr>
            <p:cNvSpPr/>
            <p:nvPr/>
          </p:nvSpPr>
          <p:spPr>
            <a:xfrm rot="16200000">
              <a:off x="8087369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06D90545-6100-C14B-95F9-B3CD863C0AFC}"/>
                </a:ext>
              </a:extLst>
            </p:cNvPr>
            <p:cNvSpPr/>
            <p:nvPr/>
          </p:nvSpPr>
          <p:spPr>
            <a:xfrm rot="16200000">
              <a:off x="8367557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C936ED4B-7BF4-0921-1B11-51F6BD57EB5F}"/>
                </a:ext>
              </a:extLst>
            </p:cNvPr>
            <p:cNvSpPr/>
            <p:nvPr/>
          </p:nvSpPr>
          <p:spPr>
            <a:xfrm rot="16200000">
              <a:off x="8647745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D50DA2DC-C3E9-4296-A852-9EE23253D8EB}"/>
                </a:ext>
              </a:extLst>
            </p:cNvPr>
            <p:cNvSpPr/>
            <p:nvPr/>
          </p:nvSpPr>
          <p:spPr>
            <a:xfrm rot="16200000">
              <a:off x="8927933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D606F7F6-B633-9D3E-F1C8-0C2D9843B129}"/>
                </a:ext>
              </a:extLst>
            </p:cNvPr>
            <p:cNvSpPr/>
            <p:nvPr/>
          </p:nvSpPr>
          <p:spPr>
            <a:xfrm rot="16200000">
              <a:off x="920812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C0C5283A-6A80-E0B7-DDCD-74791295D5F7}"/>
                </a:ext>
              </a:extLst>
            </p:cNvPr>
            <p:cNvSpPr/>
            <p:nvPr/>
          </p:nvSpPr>
          <p:spPr>
            <a:xfrm rot="16200000">
              <a:off x="9488308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C3BE0C7-0859-D320-15EB-A547EE000432}"/>
                </a:ext>
              </a:extLst>
            </p:cNvPr>
            <p:cNvSpPr/>
            <p:nvPr/>
          </p:nvSpPr>
          <p:spPr>
            <a:xfrm rot="16200000">
              <a:off x="9768496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FD43C913-BB93-2B29-CA5F-14D303EDA7FE}"/>
                </a:ext>
              </a:extLst>
            </p:cNvPr>
            <p:cNvSpPr/>
            <p:nvPr/>
          </p:nvSpPr>
          <p:spPr>
            <a:xfrm rot="16200000">
              <a:off x="10048684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FDB68DD0-3C2D-DEDD-077F-AB55BE4AFA77}"/>
                </a:ext>
              </a:extLst>
            </p:cNvPr>
            <p:cNvSpPr/>
            <p:nvPr/>
          </p:nvSpPr>
          <p:spPr>
            <a:xfrm rot="16200000">
              <a:off x="10328872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AEC97B4F-5B64-7001-9BF1-863BC629132A}"/>
                </a:ext>
              </a:extLst>
            </p:cNvPr>
            <p:cNvSpPr/>
            <p:nvPr/>
          </p:nvSpPr>
          <p:spPr>
            <a:xfrm rot="16200000">
              <a:off x="780718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3C463D69-9B40-F7FC-0424-E40E97034DB2}"/>
                </a:ext>
              </a:extLst>
            </p:cNvPr>
            <p:cNvSpPr/>
            <p:nvPr/>
          </p:nvSpPr>
          <p:spPr>
            <a:xfrm rot="16200000">
              <a:off x="8087369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A0C92F9-A32D-6896-4CF7-EF979DAD9B9E}"/>
                </a:ext>
              </a:extLst>
            </p:cNvPr>
            <p:cNvSpPr/>
            <p:nvPr/>
          </p:nvSpPr>
          <p:spPr>
            <a:xfrm rot="16200000">
              <a:off x="8367557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DCF2ED45-A2C3-0372-E3D8-4EAF9548084A}"/>
                </a:ext>
              </a:extLst>
            </p:cNvPr>
            <p:cNvSpPr/>
            <p:nvPr/>
          </p:nvSpPr>
          <p:spPr>
            <a:xfrm rot="16200000">
              <a:off x="8647745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6C2B5313-C707-3959-6981-EB723D553365}"/>
                </a:ext>
              </a:extLst>
            </p:cNvPr>
            <p:cNvSpPr/>
            <p:nvPr/>
          </p:nvSpPr>
          <p:spPr>
            <a:xfrm rot="16200000">
              <a:off x="8927933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EE20F088-432B-CFC9-AE17-68F419FB6E25}"/>
                </a:ext>
              </a:extLst>
            </p:cNvPr>
            <p:cNvSpPr/>
            <p:nvPr/>
          </p:nvSpPr>
          <p:spPr>
            <a:xfrm rot="16200000">
              <a:off x="920812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5ABC3377-63A4-C3D3-BA73-94405DAB9561}"/>
                </a:ext>
              </a:extLst>
            </p:cNvPr>
            <p:cNvSpPr/>
            <p:nvPr/>
          </p:nvSpPr>
          <p:spPr>
            <a:xfrm rot="16200000">
              <a:off x="9488308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91D634EE-C87F-6585-D410-9335887BAA9E}"/>
                </a:ext>
              </a:extLst>
            </p:cNvPr>
            <p:cNvSpPr/>
            <p:nvPr/>
          </p:nvSpPr>
          <p:spPr>
            <a:xfrm rot="16200000">
              <a:off x="9768496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AFCF0B77-01E8-97FF-7868-0E206BC92F18}"/>
                </a:ext>
              </a:extLst>
            </p:cNvPr>
            <p:cNvSpPr/>
            <p:nvPr/>
          </p:nvSpPr>
          <p:spPr>
            <a:xfrm rot="16200000">
              <a:off x="10048684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24817E79-E392-42A8-9C4C-59B0E1CD7377}"/>
                </a:ext>
              </a:extLst>
            </p:cNvPr>
            <p:cNvSpPr/>
            <p:nvPr/>
          </p:nvSpPr>
          <p:spPr>
            <a:xfrm rot="16200000">
              <a:off x="10328872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62CFA2B6-7157-FB14-D455-48D6E5F40CC7}"/>
                </a:ext>
              </a:extLst>
            </p:cNvPr>
            <p:cNvSpPr/>
            <p:nvPr/>
          </p:nvSpPr>
          <p:spPr>
            <a:xfrm rot="16200000">
              <a:off x="780718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6212DC21-2B77-53DF-BF12-0A63785D68F8}"/>
                </a:ext>
              </a:extLst>
            </p:cNvPr>
            <p:cNvSpPr/>
            <p:nvPr/>
          </p:nvSpPr>
          <p:spPr>
            <a:xfrm rot="16200000">
              <a:off x="8087369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AD0C566-78F6-B956-2007-8D7555C48735}"/>
                </a:ext>
              </a:extLst>
            </p:cNvPr>
            <p:cNvSpPr/>
            <p:nvPr/>
          </p:nvSpPr>
          <p:spPr>
            <a:xfrm rot="16200000">
              <a:off x="8367557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469B717D-6210-A9BE-AA04-723ADFDC922E}"/>
                </a:ext>
              </a:extLst>
            </p:cNvPr>
            <p:cNvSpPr/>
            <p:nvPr/>
          </p:nvSpPr>
          <p:spPr>
            <a:xfrm rot="16200000">
              <a:off x="8647745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8A4D9E24-371F-083B-D93C-340F1843F810}"/>
                </a:ext>
              </a:extLst>
            </p:cNvPr>
            <p:cNvSpPr/>
            <p:nvPr/>
          </p:nvSpPr>
          <p:spPr>
            <a:xfrm rot="16200000">
              <a:off x="8927933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31047617-546B-0B65-8454-0AD189E8914B}"/>
                </a:ext>
              </a:extLst>
            </p:cNvPr>
            <p:cNvSpPr/>
            <p:nvPr/>
          </p:nvSpPr>
          <p:spPr>
            <a:xfrm rot="16200000">
              <a:off x="920812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0AB412A0-49EA-D1A9-8ACC-B73BAD8307D1}"/>
                </a:ext>
              </a:extLst>
            </p:cNvPr>
            <p:cNvSpPr/>
            <p:nvPr/>
          </p:nvSpPr>
          <p:spPr>
            <a:xfrm rot="16200000">
              <a:off x="9488308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B3669C3-5B42-1340-863A-8EF6D3C6B8EC}"/>
                </a:ext>
              </a:extLst>
            </p:cNvPr>
            <p:cNvSpPr/>
            <p:nvPr/>
          </p:nvSpPr>
          <p:spPr>
            <a:xfrm rot="16200000">
              <a:off x="9768496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1CD19405-2143-9B0D-C651-495C19A18ED9}"/>
                </a:ext>
              </a:extLst>
            </p:cNvPr>
            <p:cNvSpPr/>
            <p:nvPr/>
          </p:nvSpPr>
          <p:spPr>
            <a:xfrm rot="16200000">
              <a:off x="10048684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76B3ACF2-9619-3EA2-6A09-1D2BA1349C66}"/>
                </a:ext>
              </a:extLst>
            </p:cNvPr>
            <p:cNvSpPr/>
            <p:nvPr/>
          </p:nvSpPr>
          <p:spPr>
            <a:xfrm rot="16200000">
              <a:off x="10328872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7962BBF6-D66E-F2B6-11D9-757BE3A27F54}"/>
                </a:ext>
              </a:extLst>
            </p:cNvPr>
            <p:cNvSpPr/>
            <p:nvPr/>
          </p:nvSpPr>
          <p:spPr>
            <a:xfrm rot="16200000">
              <a:off x="780718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0E754B63-457C-3A97-7B61-61C109F8B9C6}"/>
                </a:ext>
              </a:extLst>
            </p:cNvPr>
            <p:cNvSpPr/>
            <p:nvPr/>
          </p:nvSpPr>
          <p:spPr>
            <a:xfrm rot="16200000">
              <a:off x="8087369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97995516-8C9A-05F4-391E-FE6945FDE687}"/>
                </a:ext>
              </a:extLst>
            </p:cNvPr>
            <p:cNvSpPr/>
            <p:nvPr/>
          </p:nvSpPr>
          <p:spPr>
            <a:xfrm rot="16200000">
              <a:off x="8367557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4366DCFD-A4A1-8192-3FA8-2395CD167D02}"/>
                </a:ext>
              </a:extLst>
            </p:cNvPr>
            <p:cNvSpPr/>
            <p:nvPr/>
          </p:nvSpPr>
          <p:spPr>
            <a:xfrm rot="16200000">
              <a:off x="8647745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2999C3F8-CCB5-F861-CEC4-9C8B67E419E8}"/>
                </a:ext>
              </a:extLst>
            </p:cNvPr>
            <p:cNvSpPr/>
            <p:nvPr/>
          </p:nvSpPr>
          <p:spPr>
            <a:xfrm rot="16200000">
              <a:off x="8927933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54A291F4-BCE9-EFD9-F1B8-E1B1D91BFED4}"/>
                </a:ext>
              </a:extLst>
            </p:cNvPr>
            <p:cNvSpPr/>
            <p:nvPr/>
          </p:nvSpPr>
          <p:spPr>
            <a:xfrm rot="16200000">
              <a:off x="920812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568F962F-F395-DEFB-EDE8-B1D4B9272595}"/>
                </a:ext>
              </a:extLst>
            </p:cNvPr>
            <p:cNvSpPr/>
            <p:nvPr/>
          </p:nvSpPr>
          <p:spPr>
            <a:xfrm rot="16200000">
              <a:off x="9488308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AFF0FDF-FEAC-31F2-23B6-EF52B1AB7F8E}"/>
                </a:ext>
              </a:extLst>
            </p:cNvPr>
            <p:cNvSpPr/>
            <p:nvPr/>
          </p:nvSpPr>
          <p:spPr>
            <a:xfrm rot="16200000">
              <a:off x="9768496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C8A3F695-56D5-F13C-68A8-9867A5850D87}"/>
                </a:ext>
              </a:extLst>
            </p:cNvPr>
            <p:cNvSpPr/>
            <p:nvPr/>
          </p:nvSpPr>
          <p:spPr>
            <a:xfrm rot="16200000">
              <a:off x="10048684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10CC13E7-196A-8CE9-7809-A39D94B5375D}"/>
                </a:ext>
              </a:extLst>
            </p:cNvPr>
            <p:cNvSpPr/>
            <p:nvPr/>
          </p:nvSpPr>
          <p:spPr>
            <a:xfrm rot="16200000">
              <a:off x="10328872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BB3F7F2E-A1D0-15A2-7228-096D321EA968}"/>
                </a:ext>
              </a:extLst>
            </p:cNvPr>
            <p:cNvSpPr/>
            <p:nvPr/>
          </p:nvSpPr>
          <p:spPr>
            <a:xfrm rot="16200000">
              <a:off x="780718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6DB20A4F-C3D2-71DD-21E7-4D775846A956}"/>
                </a:ext>
              </a:extLst>
            </p:cNvPr>
            <p:cNvSpPr/>
            <p:nvPr/>
          </p:nvSpPr>
          <p:spPr>
            <a:xfrm rot="16200000">
              <a:off x="8087369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39186C42-5028-F60A-3EAB-C9D2D59EA4CB}"/>
                </a:ext>
              </a:extLst>
            </p:cNvPr>
            <p:cNvSpPr/>
            <p:nvPr/>
          </p:nvSpPr>
          <p:spPr>
            <a:xfrm rot="16200000">
              <a:off x="8367557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FC166B6-FE33-4840-CBA8-D6705B0D2F3C}"/>
                </a:ext>
              </a:extLst>
            </p:cNvPr>
            <p:cNvSpPr/>
            <p:nvPr/>
          </p:nvSpPr>
          <p:spPr>
            <a:xfrm rot="16200000">
              <a:off x="8647745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07AC05CA-2130-35DC-BEF5-10E873081C6F}"/>
                </a:ext>
              </a:extLst>
            </p:cNvPr>
            <p:cNvSpPr/>
            <p:nvPr/>
          </p:nvSpPr>
          <p:spPr>
            <a:xfrm rot="16200000">
              <a:off x="8927933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C605A361-180B-1720-13D2-1E10C0420934}"/>
                </a:ext>
              </a:extLst>
            </p:cNvPr>
            <p:cNvSpPr/>
            <p:nvPr/>
          </p:nvSpPr>
          <p:spPr>
            <a:xfrm rot="16200000">
              <a:off x="920812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4075E1DC-0F21-6589-BE4B-0AE5B36DB6EA}"/>
                </a:ext>
              </a:extLst>
            </p:cNvPr>
            <p:cNvSpPr/>
            <p:nvPr/>
          </p:nvSpPr>
          <p:spPr>
            <a:xfrm rot="16200000">
              <a:off x="9488308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9415F5EB-77DB-375B-9C0E-154F0DBAF785}"/>
                </a:ext>
              </a:extLst>
            </p:cNvPr>
            <p:cNvSpPr/>
            <p:nvPr/>
          </p:nvSpPr>
          <p:spPr>
            <a:xfrm rot="16200000">
              <a:off x="9768496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CB81B50F-5193-D867-3035-A7E7F2A73D37}"/>
                </a:ext>
              </a:extLst>
            </p:cNvPr>
            <p:cNvSpPr/>
            <p:nvPr/>
          </p:nvSpPr>
          <p:spPr>
            <a:xfrm rot="16200000">
              <a:off x="10048684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E610BB62-5C76-EC58-C2F3-008945FB6FF5}"/>
                </a:ext>
              </a:extLst>
            </p:cNvPr>
            <p:cNvSpPr/>
            <p:nvPr/>
          </p:nvSpPr>
          <p:spPr>
            <a:xfrm rot="16200000">
              <a:off x="10328872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19656710-8822-5AB8-3B5E-C574A3A48068}"/>
                </a:ext>
              </a:extLst>
            </p:cNvPr>
            <p:cNvSpPr/>
            <p:nvPr/>
          </p:nvSpPr>
          <p:spPr>
            <a:xfrm rot="16200000">
              <a:off x="780718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FE034E9A-E93E-DF51-7289-520C3415002B}"/>
                </a:ext>
              </a:extLst>
            </p:cNvPr>
            <p:cNvSpPr/>
            <p:nvPr/>
          </p:nvSpPr>
          <p:spPr>
            <a:xfrm rot="16200000">
              <a:off x="8087369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1A8855D9-904A-0ECF-4D2A-AFDF65EE5DCB}"/>
                </a:ext>
              </a:extLst>
            </p:cNvPr>
            <p:cNvSpPr/>
            <p:nvPr/>
          </p:nvSpPr>
          <p:spPr>
            <a:xfrm rot="16200000">
              <a:off x="8367557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393D0D72-63BD-2740-FBFE-DBC4EF97786C}"/>
                </a:ext>
              </a:extLst>
            </p:cNvPr>
            <p:cNvSpPr/>
            <p:nvPr/>
          </p:nvSpPr>
          <p:spPr>
            <a:xfrm rot="16200000">
              <a:off x="8647745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36A736E5-08EB-1A55-E000-227288081B9E}"/>
                </a:ext>
              </a:extLst>
            </p:cNvPr>
            <p:cNvSpPr/>
            <p:nvPr/>
          </p:nvSpPr>
          <p:spPr>
            <a:xfrm rot="16200000">
              <a:off x="8927933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654895DB-4295-EF46-D789-29E7B7414E56}"/>
                </a:ext>
              </a:extLst>
            </p:cNvPr>
            <p:cNvSpPr/>
            <p:nvPr/>
          </p:nvSpPr>
          <p:spPr>
            <a:xfrm rot="16200000">
              <a:off x="920812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ADEFCAD5-7513-790B-8490-8444CFFB63E8}"/>
                </a:ext>
              </a:extLst>
            </p:cNvPr>
            <p:cNvSpPr/>
            <p:nvPr/>
          </p:nvSpPr>
          <p:spPr>
            <a:xfrm rot="16200000">
              <a:off x="9488308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ABFC6A2B-EF7F-8E7A-CC6F-D98E438B466D}"/>
                </a:ext>
              </a:extLst>
            </p:cNvPr>
            <p:cNvSpPr/>
            <p:nvPr/>
          </p:nvSpPr>
          <p:spPr>
            <a:xfrm rot="16200000">
              <a:off x="9768496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4E70D69B-7927-7B1E-BB48-DBC893E43621}"/>
                </a:ext>
              </a:extLst>
            </p:cNvPr>
            <p:cNvSpPr/>
            <p:nvPr/>
          </p:nvSpPr>
          <p:spPr>
            <a:xfrm rot="16200000">
              <a:off x="10048684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DDBEA921-9757-2707-4D32-0B4F2E49D09D}"/>
                </a:ext>
              </a:extLst>
            </p:cNvPr>
            <p:cNvSpPr/>
            <p:nvPr/>
          </p:nvSpPr>
          <p:spPr>
            <a:xfrm rot="16200000">
              <a:off x="10328872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45460349-2DF4-F21E-6927-AC85833B5A24}"/>
                </a:ext>
              </a:extLst>
            </p:cNvPr>
            <p:cNvSpPr/>
            <p:nvPr/>
          </p:nvSpPr>
          <p:spPr>
            <a:xfrm rot="16200000">
              <a:off x="780718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40211E4E-DCDA-2999-6719-7C8B0E2E4611}"/>
                </a:ext>
              </a:extLst>
            </p:cNvPr>
            <p:cNvSpPr/>
            <p:nvPr/>
          </p:nvSpPr>
          <p:spPr>
            <a:xfrm rot="16200000">
              <a:off x="8087369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06675EAC-217B-588E-5118-EAEBD48CE528}"/>
                </a:ext>
              </a:extLst>
            </p:cNvPr>
            <p:cNvSpPr/>
            <p:nvPr/>
          </p:nvSpPr>
          <p:spPr>
            <a:xfrm rot="16200000">
              <a:off x="8367557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B567832D-2126-F84D-76FC-30CCFC42212D}"/>
                </a:ext>
              </a:extLst>
            </p:cNvPr>
            <p:cNvSpPr/>
            <p:nvPr/>
          </p:nvSpPr>
          <p:spPr>
            <a:xfrm rot="16200000">
              <a:off x="8647745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1116822D-4ED6-1793-2A4F-5B113A7BF6B0}"/>
                </a:ext>
              </a:extLst>
            </p:cNvPr>
            <p:cNvSpPr/>
            <p:nvPr/>
          </p:nvSpPr>
          <p:spPr>
            <a:xfrm rot="16200000">
              <a:off x="8927933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2D52D4A5-192A-4B7D-8D83-77A9287EB1B7}"/>
                </a:ext>
              </a:extLst>
            </p:cNvPr>
            <p:cNvSpPr/>
            <p:nvPr/>
          </p:nvSpPr>
          <p:spPr>
            <a:xfrm rot="16200000">
              <a:off x="920812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C2F0D35E-03AD-D1E8-EA9A-B8007D55883B}"/>
                </a:ext>
              </a:extLst>
            </p:cNvPr>
            <p:cNvSpPr/>
            <p:nvPr/>
          </p:nvSpPr>
          <p:spPr>
            <a:xfrm rot="16200000">
              <a:off x="9488308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844CC13B-E871-61C5-083C-5736D37EC133}"/>
                </a:ext>
              </a:extLst>
            </p:cNvPr>
            <p:cNvSpPr/>
            <p:nvPr/>
          </p:nvSpPr>
          <p:spPr>
            <a:xfrm rot="16200000">
              <a:off x="9768496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F9F46A9F-0710-87E3-9E6C-FDE706FD3C5D}"/>
                </a:ext>
              </a:extLst>
            </p:cNvPr>
            <p:cNvSpPr/>
            <p:nvPr/>
          </p:nvSpPr>
          <p:spPr>
            <a:xfrm rot="16200000">
              <a:off x="10048684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56FD5A1E-E274-FDF8-E8D2-2A1A15E049F8}"/>
                </a:ext>
              </a:extLst>
            </p:cNvPr>
            <p:cNvSpPr/>
            <p:nvPr/>
          </p:nvSpPr>
          <p:spPr>
            <a:xfrm rot="16200000">
              <a:off x="10328872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496C667-C3DA-295D-1B63-4EE79D87FCF8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</p:grpSpPr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40EBD97F-9586-D271-05D3-01A2B43FFB9B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48113E6D-B117-D7CC-C9A3-6352AD4D5DE1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CAD6E7D0-FB8D-566F-F60A-82EF3EF2EB5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680F0702-4C78-B207-D03C-273E213CB52C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1D36A7AC-71F9-F074-1FC5-02B133E6BCE3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195D06A1-A238-B33E-9A95-A4D6FA684DE5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316904A3-9B81-057E-9AB9-5498D15119B9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6640B23E-D6F8-6E41-9D7E-4AE140321731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0B0CC7E3-7963-AF78-B7E5-7E2D1C6F2A20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83FD964A-8140-9145-C2E5-8DBA6AA544F3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A358AE33-861C-A7D9-454D-4B0BFABDDCC2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12250987-5E22-AE91-A27D-4B8BF4CDBE8A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79B5D2E3-9FED-2D90-0EE5-6AB81478C726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5B705E8-EFE4-3164-9F44-C01CF41F6F23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BC109C71-F507-FE8B-F45E-66D55DF3E61F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2D577728-D849-280A-0C23-3C400A739AB5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167DB7BE-49B6-6030-EAF6-46812E72DA3C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6171ACEE-98D8-E246-359E-82E85CA51DCF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FD8FDAC0-7FC5-5AF7-5D1C-1F8B9513D4E3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179F42F1-302E-1EEF-04F1-2AA06032D6FA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985A1893-D936-58E6-FF5D-646E6DA257FB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7466833A-3B91-7D7B-9A8E-B0BA37DCEAE5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9C65B1E5-E4CB-EE9E-6A80-1EEFE0880747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2F7CFC65-1C10-A922-4909-A136F57AE2AC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6A788B68-12D4-2F72-CD19-7008EF95879F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4B4BD0DD-FFA6-B0DC-040D-80283D5E9686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C63105F7-8CF5-BC3A-62F8-8E8FDA4319E9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0DEB3205-76A2-61C3-D848-7093F5EE21FF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8F397FE5-3E69-D0EF-3247-CFA4A5CB08FE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4B3883DA-6703-D4A2-0F2E-8B8EBA1A578C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C9516996-B92A-99C5-B272-E3E3468F6616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140FACDE-DC7F-3A14-CE28-B3709AAEC85B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1FF85624-B9DE-99F3-6D11-667D9D6404D7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CA04D3DE-73FF-BFC7-426D-5AB9E115BAF7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BC97C783-22CF-193B-4E69-C7847A330B9F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CB20CB4B-B956-9A60-95CE-AEAF0F5827FC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F55CADB8-3546-8713-3C5F-3240B7E69D67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D661C3F5-4E30-DE94-C39C-AEA7C7DD3231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321C2BC2-0C7B-EE96-287C-400184D19CC2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F21E581D-63F2-1EEF-065B-AD46EDBBE3B0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6858F4F9-798F-B280-C03B-5E9481C92CE4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3299780B-B2D0-5B73-9EE8-ECBB9A7DA18F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5D312D57-7D4C-97E0-7A2A-18134325CBDA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DE3BABFA-4D71-6818-F021-0D4C928CB22B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12D5D911-EC94-47FD-9C44-854EEF7327BB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81347770-1D02-1C2A-EAAC-55B40C3CF4ED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8C4D39E5-5665-AE5C-0CA1-F1F449A3BCE1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3BE62FF8-40D8-8907-A9BE-2B20737069C4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52E2832C-EDEE-21E7-CEFF-8F94CC770EF0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519EFB63-D6D7-BABE-5388-AEA16B0AED3D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F3E5565F-BBCB-12C7-3D5D-32A88393259A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4ED7E373-A928-B110-5288-43F3A64ED41A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02209A98-5ECA-9C22-1B6A-3171937933C0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D24D1600-4FE4-4FBB-CA10-FD8537B2A31D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96D3E9AC-F80C-5F80-4475-A2BE6508111E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9E796136-E987-F5E6-1218-D5930DD2ECCD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9855C58E-C4A3-8549-2095-97719DA70F5D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04A8C953-F85A-8550-54AC-23A7B09C2E70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0BB7B9E-4003-1C7A-9D69-E111F2332A1D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4E4EAF15-8016-4C72-C6B5-A202B055F227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DB3D2E7D-AE4D-0413-827C-22876FF7127C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A0C63908-4955-08DB-A7A6-C79868047DB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B7D9ACE3-E5E7-9D84-2FA2-D9CDC71E832E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527767B-0A93-3E5D-8ABD-EC1F5276E1F0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A393E119-035D-0276-AFA8-D4489B000D4D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9DB9F58A-62C2-9737-2772-02FC4E726596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669CD491-6DDA-435D-BB19-F68901C506C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4AB903E2-FD25-9DE9-C7B0-BB60553C759F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4B1779DC-6EF1-52E1-5AF6-74E1DFE85E6A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FD15EB61-F482-E849-22D7-B8DF2C066A46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CABC1597-ECA7-5E49-0C7A-BE2CE99585D7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00989A4-A205-EA7F-EEB8-CAE36C89044C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4AA0307E-4031-7FC8-83DE-2FD02F752127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E0C65A5D-1AE4-C777-06F9-6214B0D81692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992372E-A85C-F89A-E69D-5AFFF6FA3EA4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B4555BC5-5E03-EC5A-B670-11DCE5EF17A0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04D5B647-5501-2CE3-D6E6-FC7EA211B89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C48663F4-9AEC-3339-51B7-60F7C7655D04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DDAA4D67-1F4E-5FBE-55BA-EE6196843D5C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CC4E79EA-AB9A-BD7A-1B97-DA82EE3B5C18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6A8EF562-A70A-D701-3AB4-BBB1CBFD7B27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BD16C1-8819-0805-F5E7-25AFDACA097D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26AA9A09-3780-297F-6981-8FD75D4C26EF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8A60B745-DFFE-F7EA-D373-B39CF41F629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E1E9748D-BC4A-A389-6A3F-E8A9A3CCCFB3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7677A96-855D-7D60-6ECA-7344D4E9EEDD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F5F72939-386F-C939-E1A3-7C9F8E60C770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6F788CFC-68BB-1B83-CA04-8CB8C6DC4D8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A602B884-8FEA-1402-623E-CB97B554EAF1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F743DDB7-4E4F-DEE1-2161-A78C8E37D788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9C2D2D9C-E2AE-29AF-4119-EB71071DE690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BCE8AEFC-CAB2-60C0-4B72-F341F16049A5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2706F837-1B4A-68C3-26B4-34609FBAC6D2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FE2C963B-B43E-FFF6-0AAC-F3AF49773661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52F8E87E-0EF8-4C77-CBE5-0411342D52EE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3CB0EF66-817E-7272-3F0B-9F28F42DADD8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B9498C39-0D0E-13A7-8700-C68CEF02139D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AC9FF9-09A8-4071-FF09-C7561FE3B28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C7CAF15F-EDCE-5934-402D-7B043BEFB87C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FC4C28C2-8899-2C15-3EDC-D5EB13DE22E2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5032EDA1-674F-72E2-32B9-05512C986EB3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8DBA27A9-92E5-9757-63AD-5A964E33FD09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9FA0D1B6-B962-BF87-8E57-88645FAA4BA6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B6083C46-1FB3-1653-DD47-BE382866564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132C306D-AB9D-F483-22D1-1450F5D378BD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D874D18B-111B-8C2C-D2BF-386F663CC415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6C2A1F55-8548-4C09-275D-D84C84EEB7FB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1364D440-2E30-F2A0-0340-38C1C5687EA6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604CC343-519A-C562-19D4-DDB0BE30012D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F6B17F9-0153-282F-8452-8AC1CA526934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09CE8790-B79C-663E-3924-BC4F58D6A1BA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ABD2EBFC-9A0E-54C4-C134-3FC6BCC88BE5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EB22B79-F35A-0886-A5E7-4978477BF0D8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936B7143-E28F-9448-4BAC-56B225086FE8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1EE1A41-D218-005B-01FE-90A49458D8EF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3C9877BD-F37C-9A94-4F88-5EB8F2642E89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D18E8F1B-3A0E-882E-8F11-F9310B76D1A3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9F40B424-B85C-BC35-A72F-52D0356AFE9F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3E2AC193-88BE-A44F-750E-F82E054F2A36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98A9943C-52A4-F9BB-36C2-479129D3924B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079469C0-A7E7-7AB5-EA5C-2B6ADB07BBEF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45E5ABAD-C986-09C9-DF21-B2A876CE9547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DA98C4F7-3506-8D37-E847-94A47FEC0627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95AB191A-1AB9-D3B0-0122-5D140D15F07E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F403C179-B2C2-CC66-9CF2-28E2846E5067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E76C843C-6561-3DE1-DF58-14A6312F32D1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39C6662D-CECF-20E3-9E4A-2A907E9E9C6E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49BD2EB0-970B-B653-E9B1-74DD1246DDB7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EBADE501-9E15-4446-048A-883B866CA5B1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EC0B6A45-85A8-AF2E-2566-29B6117A5563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4CBA4C8F-15A7-4E33-878E-86CE5DF9267B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AD4DEE0E-4866-821C-A211-FD18FBA7BC3E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D0E094CC-01B7-DDC2-8637-B5658B16BCC7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506F6E38-976D-9DA8-C0D1-0BA16D753C05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5AEE44CD-4AA2-11F8-C281-81F0F3FDFDDC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7D2B2091-27B7-0405-5440-19DBC1374069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46E5EA42-125B-4CE5-36DB-30C6B53CEECF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310EFAFA-501C-C125-82FB-E4B0DF3193E6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DA187A5C-BB3E-2936-AA61-EE0DFA663DD0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DF348F76-A831-6ED8-C66F-8A2DC5DA245A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A28F2B78-CE57-9CD6-5D28-8AC963D12F24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D023350E-B8B6-D3C2-EA0B-F160531BC4BD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88F1D910-8DE4-B8DA-B5C7-FBC8F20449E5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BC7D1EA3-C10B-F5EB-E962-5A441A650669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5113FAA5-F09E-ABAD-C86A-090E4E39CD51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DA39CF23-40EB-2816-B68A-0D81FD7EA94C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341F9B32-E123-7649-6611-B1E7AFDA1B09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94A04978-2748-5314-6409-198C2F21BDBC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B7A47277-1406-7663-FFC5-3FD942446CBD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BDA18FA5-A159-EE87-514B-4D0BE3681FB8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93C25D4A-91CF-C630-34F1-9328DFE5B8EB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EEB4413A-DADB-8321-A0BB-834331EFE163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DEC5709F-987C-603C-2666-1B6C55570711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2C2615E0-5A03-3EF5-1BE9-E1C5C7F1FC8D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1E0B7ADA-3DFA-F5D3-CB9B-34C0E1E30041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AE0915D6-8E96-2A1F-6104-19D294B7CFB6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AFC625F9-9F16-E387-3134-4D8FB5D8158B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DEACCB71-EF5B-8D2D-859C-FAAC3ACF72A3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2F8D57EB-B56A-EAD5-0151-0EFF7245B488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8D867F7F-3C17-E957-6897-2C9A866D54F0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715543FF-958F-921C-CFB0-C679885C1EB2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1AB1DAEE-C699-24D4-038C-AC2B55B88B40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1054A4FB-7F5F-C21D-E79D-BBC91BFD218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1ABF3AA0-A2E0-B034-5106-3E3FD4D1EE4C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0ECAE383-9B17-BB72-0A35-E529246F038B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8336ED4A-74CA-9024-C33B-5F8A7FEBC9AC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D0B33D66-BEE8-20CE-6E79-3717C3814617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0CBAD345-0C44-32F6-E833-C6C60F2ADE3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D7DFDACD-D59B-DCB4-5C5B-39C134B667B6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0A9CD491-18E4-F8CD-F8A4-44B1BC0CCB8C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1D710C78-B21E-4CFF-ACCF-F16BC046FA73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1C87C8F9-2DC0-FDED-220C-D27F98937B88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97FE9806-F13B-9DF6-5CE1-D6ADD2A14891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90B56D05-93E4-EFE4-D9F1-1C64AD7E0CA1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A6D50224-6AC0-6C00-2BFE-725C2EF72149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5BFFBA14-1FDB-3AF8-3572-9E1F5F699EEE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E3CEACE1-35D6-7444-7275-033BD6A01E2D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EEDA2CC5-E963-5664-9840-5639968AAF1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A0774493-9D7A-BDFE-0EAA-B37DE296A3B7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D18D1AC0-D0B6-6D12-C9FA-D354B5B97703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C1100DD4-7E0D-B528-716E-03BE59DAF1EC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951467F4-BE5C-37C5-8E8D-41DC66868193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FB996371-C2BC-0852-FF55-CBBB67EFF3F4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C6583FFF-C2A6-91F5-62EA-3A20F5F9B4D0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654730E7-AC60-CEDF-B3B5-F8E5FE72A92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B51BEE5-F39A-E3EA-0501-1C8E9F42D552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0EA4FBAD-C5AF-2E93-EE07-5188480F5AE6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69C44A5B-0C8C-769C-FB99-1FEF50AFCAF2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805F4C0-1C7E-938F-0498-661E8D0EBE4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BC4F716-6253-7CB0-6A08-5CFC7A98AD60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38699D21-E3DA-A6C5-1322-517AAE4111D9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8FD60339-C6D3-0B49-59D1-3B3306B6D797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76244F4-0105-AB6F-F6C8-8DA667D04854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A88FD87D-02CA-8CF7-EC73-FF64FC338DBA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B50939DC-20B5-48F8-65C9-CBAEC7EB17D8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89337153-6840-B40F-FF5A-59EFBBC59064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2BFB279F-169C-137F-2D09-6AD53D2E8E40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25F7EFC8-F54E-88FB-C622-47C88B2C83D4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25E71636-94DE-1A6A-22A1-599BE8FDA4E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7A5B77E8-C645-755E-DD9B-E01C2F8F0882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F76FC185-1C41-7245-1137-274BB7A33A05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C39F1A-E45E-8E6C-EC0E-FF116F5B8465}"/>
              </a:ext>
            </a:extLst>
          </p:cNvPr>
          <p:cNvGrpSpPr/>
          <p:nvPr/>
        </p:nvGrpSpPr>
        <p:grpSpPr>
          <a:xfrm>
            <a:off x="812201" y="941765"/>
            <a:ext cx="8443531" cy="2848921"/>
            <a:chOff x="2746325" y="1350546"/>
            <a:chExt cx="8321931" cy="1921956"/>
          </a:xfrm>
        </p:grpSpPr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8DB6731D-028E-FE0D-D574-059F3B8265F1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26B6F8-A068-4495-7716-89F4C4A1445B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</a:t>
              </a:r>
              <a:r>
                <a:rPr lang="en-GB" sz="4800" b="1"/>
                <a:t>in hundredths</a:t>
              </a:r>
              <a:endParaRPr lang="en-GB" sz="48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7671612-4FED-ECC9-B681-440F9F65D2FD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01431A-02FB-1B8A-F385-408651EDBEAB}"/>
              </a:ext>
            </a:extLst>
          </p:cNvPr>
          <p:cNvSpPr txBox="1"/>
          <p:nvPr/>
        </p:nvSpPr>
        <p:spPr>
          <a:xfrm>
            <a:off x="1453931" y="4848910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3B55D8-53EF-D5D3-C16C-95078D055151}"/>
                  </a:ext>
                </a:extLst>
              </p:cNvPr>
              <p:cNvSpPr txBox="1"/>
              <p:nvPr/>
            </p:nvSpPr>
            <p:spPr>
              <a:xfrm>
                <a:off x="4193519" y="5495828"/>
                <a:ext cx="698911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3B55D8-53EF-D5D3-C16C-95078D055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19" y="5495828"/>
                <a:ext cx="698911" cy="989566"/>
              </a:xfrm>
              <a:prstGeom prst="rect">
                <a:avLst/>
              </a:prstGeom>
              <a:blipFill>
                <a:blip r:embed="rId2"/>
                <a:stretch>
                  <a:fillRect r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8FFDDF4-DC84-92E4-7826-DB5D51AA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EEE017E-AC29-0352-88B7-9B33A289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7D589-CEA6-16AF-CAA2-33C2AD403587}"/>
              </a:ext>
            </a:extLst>
          </p:cNvPr>
          <p:cNvSpPr/>
          <p:nvPr/>
        </p:nvSpPr>
        <p:spPr>
          <a:xfrm rot="16200000">
            <a:off x="3218219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45A-7576-0BA9-BDBF-726EEDF44FCD}"/>
              </a:ext>
            </a:extLst>
          </p:cNvPr>
          <p:cNvSpPr/>
          <p:nvPr/>
        </p:nvSpPr>
        <p:spPr>
          <a:xfrm rot="16200000">
            <a:off x="3498407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8B179-2142-32E7-1CC9-712ABC496BB8}"/>
              </a:ext>
            </a:extLst>
          </p:cNvPr>
          <p:cNvSpPr/>
          <p:nvPr/>
        </p:nvSpPr>
        <p:spPr>
          <a:xfrm rot="16200000">
            <a:off x="3778595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E298D-18F4-B6C9-7E88-84502819C35B}"/>
              </a:ext>
            </a:extLst>
          </p:cNvPr>
          <p:cNvSpPr/>
          <p:nvPr/>
        </p:nvSpPr>
        <p:spPr>
          <a:xfrm rot="16200000">
            <a:off x="4058783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928AB-CB02-4986-ADDF-D7670D030E7C}"/>
              </a:ext>
            </a:extLst>
          </p:cNvPr>
          <p:cNvSpPr/>
          <p:nvPr/>
        </p:nvSpPr>
        <p:spPr>
          <a:xfrm rot="16200000">
            <a:off x="4338971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B87D4-3122-927B-DC24-D6EF6A061330}"/>
              </a:ext>
            </a:extLst>
          </p:cNvPr>
          <p:cNvSpPr/>
          <p:nvPr/>
        </p:nvSpPr>
        <p:spPr>
          <a:xfrm rot="16200000">
            <a:off x="4619159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C0318-F3FB-9FB4-0C49-B2A5EE2B5473}"/>
              </a:ext>
            </a:extLst>
          </p:cNvPr>
          <p:cNvSpPr/>
          <p:nvPr/>
        </p:nvSpPr>
        <p:spPr>
          <a:xfrm rot="16200000">
            <a:off x="4899346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3065B-7E2A-EE28-5725-0A175C139DD8}"/>
              </a:ext>
            </a:extLst>
          </p:cNvPr>
          <p:cNvSpPr/>
          <p:nvPr/>
        </p:nvSpPr>
        <p:spPr>
          <a:xfrm rot="16200000">
            <a:off x="5179534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25937-1768-5636-72B9-457AADF45423}"/>
              </a:ext>
            </a:extLst>
          </p:cNvPr>
          <p:cNvSpPr/>
          <p:nvPr/>
        </p:nvSpPr>
        <p:spPr>
          <a:xfrm rot="16200000">
            <a:off x="5459722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D96BA-BCDB-2655-DCD6-DA561EE5A67A}"/>
              </a:ext>
            </a:extLst>
          </p:cNvPr>
          <p:cNvSpPr/>
          <p:nvPr/>
        </p:nvSpPr>
        <p:spPr>
          <a:xfrm rot="16200000">
            <a:off x="5739910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7C8B2E-9C8B-E635-3C28-805F9BF781DC}"/>
              </a:ext>
            </a:extLst>
          </p:cNvPr>
          <p:cNvSpPr/>
          <p:nvPr/>
        </p:nvSpPr>
        <p:spPr>
          <a:xfrm rot="16200000">
            <a:off x="3218094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D7546-E432-F954-2754-E4C759A51395}"/>
              </a:ext>
            </a:extLst>
          </p:cNvPr>
          <p:cNvSpPr/>
          <p:nvPr/>
        </p:nvSpPr>
        <p:spPr>
          <a:xfrm rot="16200000">
            <a:off x="3498282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F363A3-1F37-1DF2-0CED-8AA09E79FCC7}"/>
              </a:ext>
            </a:extLst>
          </p:cNvPr>
          <p:cNvSpPr/>
          <p:nvPr/>
        </p:nvSpPr>
        <p:spPr>
          <a:xfrm rot="16200000">
            <a:off x="3778470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2C601F-99F8-B03B-81C2-9124AE50B834}"/>
              </a:ext>
            </a:extLst>
          </p:cNvPr>
          <p:cNvSpPr/>
          <p:nvPr/>
        </p:nvSpPr>
        <p:spPr>
          <a:xfrm rot="16200000">
            <a:off x="4058658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C4ED3-C6A2-6BE2-56C0-47AB4DAFCDEE}"/>
              </a:ext>
            </a:extLst>
          </p:cNvPr>
          <p:cNvSpPr/>
          <p:nvPr/>
        </p:nvSpPr>
        <p:spPr>
          <a:xfrm rot="16200000">
            <a:off x="4338846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A876A2-D2F9-146F-E724-5E5475EF18DB}"/>
              </a:ext>
            </a:extLst>
          </p:cNvPr>
          <p:cNvSpPr/>
          <p:nvPr/>
        </p:nvSpPr>
        <p:spPr>
          <a:xfrm rot="16200000">
            <a:off x="4619034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CA6BC-1CAB-E4D1-F0DC-12C940280404}"/>
              </a:ext>
            </a:extLst>
          </p:cNvPr>
          <p:cNvSpPr/>
          <p:nvPr/>
        </p:nvSpPr>
        <p:spPr>
          <a:xfrm rot="16200000">
            <a:off x="4899221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F0D3F9-E6C4-30AC-17F8-0B2E3C0FFB4A}"/>
              </a:ext>
            </a:extLst>
          </p:cNvPr>
          <p:cNvSpPr/>
          <p:nvPr/>
        </p:nvSpPr>
        <p:spPr>
          <a:xfrm rot="16200000">
            <a:off x="5179409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73A54E-8373-C31E-D5DF-F96C63558D93}"/>
              </a:ext>
            </a:extLst>
          </p:cNvPr>
          <p:cNvSpPr/>
          <p:nvPr/>
        </p:nvSpPr>
        <p:spPr>
          <a:xfrm rot="16200000">
            <a:off x="5459597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1A115-B3F7-0C90-60D2-06D51419F64D}"/>
              </a:ext>
            </a:extLst>
          </p:cNvPr>
          <p:cNvSpPr/>
          <p:nvPr/>
        </p:nvSpPr>
        <p:spPr>
          <a:xfrm rot="16200000">
            <a:off x="5739785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6EDA6C-FF51-90F9-97CB-1A5BF0F94A67}"/>
              </a:ext>
            </a:extLst>
          </p:cNvPr>
          <p:cNvSpPr/>
          <p:nvPr/>
        </p:nvSpPr>
        <p:spPr>
          <a:xfrm rot="16200000">
            <a:off x="3218094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5797A-A205-5F23-2D5A-C3B2C00B599D}"/>
              </a:ext>
            </a:extLst>
          </p:cNvPr>
          <p:cNvSpPr/>
          <p:nvPr/>
        </p:nvSpPr>
        <p:spPr>
          <a:xfrm rot="16200000">
            <a:off x="3498282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0D94F6-7D80-337A-F5CE-50FF0CC5104E}"/>
              </a:ext>
            </a:extLst>
          </p:cNvPr>
          <p:cNvSpPr/>
          <p:nvPr/>
        </p:nvSpPr>
        <p:spPr>
          <a:xfrm rot="16200000">
            <a:off x="3778470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884C0E-B1E5-BD6D-1887-07C9EA9BAB09}"/>
              </a:ext>
            </a:extLst>
          </p:cNvPr>
          <p:cNvSpPr/>
          <p:nvPr/>
        </p:nvSpPr>
        <p:spPr>
          <a:xfrm rot="16200000">
            <a:off x="4058658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01B94B-6145-4770-9F34-5141161AB3FA}"/>
              </a:ext>
            </a:extLst>
          </p:cNvPr>
          <p:cNvSpPr/>
          <p:nvPr/>
        </p:nvSpPr>
        <p:spPr>
          <a:xfrm rot="16200000">
            <a:off x="4338846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5BA248-8E8B-C6FD-7839-E81310993C62}"/>
              </a:ext>
            </a:extLst>
          </p:cNvPr>
          <p:cNvSpPr/>
          <p:nvPr/>
        </p:nvSpPr>
        <p:spPr>
          <a:xfrm rot="16200000">
            <a:off x="4619034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7D2109-D5D8-BF04-D274-7F906886D729}"/>
              </a:ext>
            </a:extLst>
          </p:cNvPr>
          <p:cNvSpPr/>
          <p:nvPr/>
        </p:nvSpPr>
        <p:spPr>
          <a:xfrm rot="16200000">
            <a:off x="4899221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2D430A-92CB-B99D-74C4-280D94DE5501}"/>
              </a:ext>
            </a:extLst>
          </p:cNvPr>
          <p:cNvSpPr/>
          <p:nvPr/>
        </p:nvSpPr>
        <p:spPr>
          <a:xfrm rot="16200000">
            <a:off x="5179409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253BE-6873-0CD9-EFC9-C4FE28E5CF48}"/>
              </a:ext>
            </a:extLst>
          </p:cNvPr>
          <p:cNvSpPr/>
          <p:nvPr/>
        </p:nvSpPr>
        <p:spPr>
          <a:xfrm rot="16200000">
            <a:off x="5459597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DC729F-74FD-7F6A-BC36-F9985D0F59C8}"/>
              </a:ext>
            </a:extLst>
          </p:cNvPr>
          <p:cNvSpPr/>
          <p:nvPr/>
        </p:nvSpPr>
        <p:spPr>
          <a:xfrm rot="16200000">
            <a:off x="5739785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1C3893-A574-7C7E-C583-EC58AAF073D0}"/>
              </a:ext>
            </a:extLst>
          </p:cNvPr>
          <p:cNvSpPr/>
          <p:nvPr/>
        </p:nvSpPr>
        <p:spPr>
          <a:xfrm rot="16200000">
            <a:off x="3218094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3D57C2-9F44-C675-01F3-B19A04714FD2}"/>
              </a:ext>
            </a:extLst>
          </p:cNvPr>
          <p:cNvSpPr/>
          <p:nvPr/>
        </p:nvSpPr>
        <p:spPr>
          <a:xfrm rot="16200000">
            <a:off x="3498282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D02B17-A1C2-DB4E-B7DC-4E0CAE718A39}"/>
              </a:ext>
            </a:extLst>
          </p:cNvPr>
          <p:cNvSpPr/>
          <p:nvPr/>
        </p:nvSpPr>
        <p:spPr>
          <a:xfrm rot="16200000">
            <a:off x="3778470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BAD844-9BDD-1FE8-F842-4CF233A9E1C6}"/>
              </a:ext>
            </a:extLst>
          </p:cNvPr>
          <p:cNvSpPr/>
          <p:nvPr/>
        </p:nvSpPr>
        <p:spPr>
          <a:xfrm rot="16200000">
            <a:off x="4058658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B54A33-B20A-2796-45D5-2808107A38D2}"/>
              </a:ext>
            </a:extLst>
          </p:cNvPr>
          <p:cNvSpPr/>
          <p:nvPr/>
        </p:nvSpPr>
        <p:spPr>
          <a:xfrm rot="16200000">
            <a:off x="4338846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A3A076-2DFC-F786-D08A-0BCECA35DA48}"/>
              </a:ext>
            </a:extLst>
          </p:cNvPr>
          <p:cNvSpPr/>
          <p:nvPr/>
        </p:nvSpPr>
        <p:spPr>
          <a:xfrm rot="16200000">
            <a:off x="4619034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2C9BA4-CBD3-63AC-4B79-B2A65946C2C4}"/>
              </a:ext>
            </a:extLst>
          </p:cNvPr>
          <p:cNvSpPr/>
          <p:nvPr/>
        </p:nvSpPr>
        <p:spPr>
          <a:xfrm rot="16200000">
            <a:off x="4899221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91F3C7-080A-4225-4753-79E7986F6D26}"/>
              </a:ext>
            </a:extLst>
          </p:cNvPr>
          <p:cNvSpPr/>
          <p:nvPr/>
        </p:nvSpPr>
        <p:spPr>
          <a:xfrm rot="16200000">
            <a:off x="5179409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AF2F9D-99CB-70B1-C95B-E9790FAA1B56}"/>
              </a:ext>
            </a:extLst>
          </p:cNvPr>
          <p:cNvSpPr/>
          <p:nvPr/>
        </p:nvSpPr>
        <p:spPr>
          <a:xfrm rot="16200000">
            <a:off x="5459597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8C599A-A778-A2D7-3AA9-B57F41A045FE}"/>
              </a:ext>
            </a:extLst>
          </p:cNvPr>
          <p:cNvSpPr/>
          <p:nvPr/>
        </p:nvSpPr>
        <p:spPr>
          <a:xfrm rot="16200000">
            <a:off x="5739785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5140C1-F246-CB6E-1203-D617C3E04A48}"/>
              </a:ext>
            </a:extLst>
          </p:cNvPr>
          <p:cNvSpPr/>
          <p:nvPr/>
        </p:nvSpPr>
        <p:spPr>
          <a:xfrm rot="16200000">
            <a:off x="3218094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7F985-B594-EA7E-819E-BEFCA1D6C8B2}"/>
              </a:ext>
            </a:extLst>
          </p:cNvPr>
          <p:cNvSpPr/>
          <p:nvPr/>
        </p:nvSpPr>
        <p:spPr>
          <a:xfrm rot="16200000">
            <a:off x="3498282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F2A5CB-9F7D-E8F6-255D-ED4CDA84ABB0}"/>
              </a:ext>
            </a:extLst>
          </p:cNvPr>
          <p:cNvSpPr/>
          <p:nvPr/>
        </p:nvSpPr>
        <p:spPr>
          <a:xfrm rot="16200000">
            <a:off x="3778470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F47DEE-0578-2D68-F82D-E366CB0573B9}"/>
              </a:ext>
            </a:extLst>
          </p:cNvPr>
          <p:cNvSpPr/>
          <p:nvPr/>
        </p:nvSpPr>
        <p:spPr>
          <a:xfrm rot="16200000">
            <a:off x="4058658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F5590D6-2CF2-C4A8-157D-ED429E8BE387}"/>
              </a:ext>
            </a:extLst>
          </p:cNvPr>
          <p:cNvSpPr/>
          <p:nvPr/>
        </p:nvSpPr>
        <p:spPr>
          <a:xfrm rot="16200000">
            <a:off x="4338846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0AD536-91EA-125C-61BC-94E146210A64}"/>
              </a:ext>
            </a:extLst>
          </p:cNvPr>
          <p:cNvSpPr/>
          <p:nvPr/>
        </p:nvSpPr>
        <p:spPr>
          <a:xfrm rot="16200000">
            <a:off x="4619034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B3ECB9-2799-005C-6DBF-374E7F49F2F0}"/>
              </a:ext>
            </a:extLst>
          </p:cNvPr>
          <p:cNvSpPr/>
          <p:nvPr/>
        </p:nvSpPr>
        <p:spPr>
          <a:xfrm rot="16200000">
            <a:off x="4899221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8EB24D-BC35-F2B2-805A-3516D0FF5DB3}"/>
              </a:ext>
            </a:extLst>
          </p:cNvPr>
          <p:cNvSpPr/>
          <p:nvPr/>
        </p:nvSpPr>
        <p:spPr>
          <a:xfrm rot="16200000">
            <a:off x="5179409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0E29D1-61A1-39C6-E4B4-04EC35A6580E}"/>
              </a:ext>
            </a:extLst>
          </p:cNvPr>
          <p:cNvSpPr/>
          <p:nvPr/>
        </p:nvSpPr>
        <p:spPr>
          <a:xfrm rot="16200000">
            <a:off x="5459597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168BD8-4F1D-7169-3338-FFE0ECBA2900}"/>
              </a:ext>
            </a:extLst>
          </p:cNvPr>
          <p:cNvSpPr/>
          <p:nvPr/>
        </p:nvSpPr>
        <p:spPr>
          <a:xfrm rot="16200000">
            <a:off x="5739785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2A7D72-C104-F9A6-ECFC-25D04BAEAA91}"/>
              </a:ext>
            </a:extLst>
          </p:cNvPr>
          <p:cNvSpPr/>
          <p:nvPr/>
        </p:nvSpPr>
        <p:spPr>
          <a:xfrm rot="16200000">
            <a:off x="3218094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B098C6-7A1A-21F7-39DC-A6C7C69E5A1C}"/>
              </a:ext>
            </a:extLst>
          </p:cNvPr>
          <p:cNvSpPr/>
          <p:nvPr/>
        </p:nvSpPr>
        <p:spPr>
          <a:xfrm rot="16200000">
            <a:off x="3498282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F850C5B-8345-E47D-4D0E-D11B36B7CCBC}"/>
              </a:ext>
            </a:extLst>
          </p:cNvPr>
          <p:cNvSpPr/>
          <p:nvPr/>
        </p:nvSpPr>
        <p:spPr>
          <a:xfrm rot="16200000">
            <a:off x="3778470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929BF9-8524-6AC2-9ECE-6723F07D5515}"/>
              </a:ext>
            </a:extLst>
          </p:cNvPr>
          <p:cNvSpPr/>
          <p:nvPr/>
        </p:nvSpPr>
        <p:spPr>
          <a:xfrm rot="16200000">
            <a:off x="4058658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86837-7503-2CEE-5D2E-F4A6A52EB35A}"/>
              </a:ext>
            </a:extLst>
          </p:cNvPr>
          <p:cNvSpPr/>
          <p:nvPr/>
        </p:nvSpPr>
        <p:spPr>
          <a:xfrm rot="16200000">
            <a:off x="4338846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FDBC5F-0766-F1DB-BF2D-36D789087D2E}"/>
              </a:ext>
            </a:extLst>
          </p:cNvPr>
          <p:cNvSpPr/>
          <p:nvPr/>
        </p:nvSpPr>
        <p:spPr>
          <a:xfrm rot="16200000">
            <a:off x="4619034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F158E1-EB89-7B1A-5E16-FB0CEE793E23}"/>
              </a:ext>
            </a:extLst>
          </p:cNvPr>
          <p:cNvSpPr/>
          <p:nvPr/>
        </p:nvSpPr>
        <p:spPr>
          <a:xfrm rot="16200000">
            <a:off x="4899221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EDEF354-2710-0268-6708-E986D32BD8F6}"/>
              </a:ext>
            </a:extLst>
          </p:cNvPr>
          <p:cNvSpPr/>
          <p:nvPr/>
        </p:nvSpPr>
        <p:spPr>
          <a:xfrm rot="16200000">
            <a:off x="5179409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891500-5994-EE36-C529-FC72CE24270B}"/>
              </a:ext>
            </a:extLst>
          </p:cNvPr>
          <p:cNvSpPr/>
          <p:nvPr/>
        </p:nvSpPr>
        <p:spPr>
          <a:xfrm rot="16200000">
            <a:off x="5459597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FD2703-5270-C0B8-EBBB-B7D92E9A1246}"/>
              </a:ext>
            </a:extLst>
          </p:cNvPr>
          <p:cNvSpPr/>
          <p:nvPr/>
        </p:nvSpPr>
        <p:spPr>
          <a:xfrm rot="16200000">
            <a:off x="5739785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1CDA56-B1B8-DA9C-80DE-FBFACFC241FB}"/>
              </a:ext>
            </a:extLst>
          </p:cNvPr>
          <p:cNvSpPr/>
          <p:nvPr/>
        </p:nvSpPr>
        <p:spPr>
          <a:xfrm rot="16200000">
            <a:off x="3218094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F74F0B-2583-8076-33FB-845E3CB9DEC1}"/>
              </a:ext>
            </a:extLst>
          </p:cNvPr>
          <p:cNvSpPr/>
          <p:nvPr/>
        </p:nvSpPr>
        <p:spPr>
          <a:xfrm rot="16200000">
            <a:off x="3498282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D1ED5C-5CD7-7934-6D75-B68848E36B3D}"/>
              </a:ext>
            </a:extLst>
          </p:cNvPr>
          <p:cNvSpPr/>
          <p:nvPr/>
        </p:nvSpPr>
        <p:spPr>
          <a:xfrm rot="16200000">
            <a:off x="3778470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4C6787-03B5-7295-ECC3-EFE4A3FBA3AC}"/>
              </a:ext>
            </a:extLst>
          </p:cNvPr>
          <p:cNvSpPr/>
          <p:nvPr/>
        </p:nvSpPr>
        <p:spPr>
          <a:xfrm rot="16200000">
            <a:off x="4058658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0BE2315-D9BD-61B1-7546-D4CA3B261C1C}"/>
              </a:ext>
            </a:extLst>
          </p:cNvPr>
          <p:cNvSpPr/>
          <p:nvPr/>
        </p:nvSpPr>
        <p:spPr>
          <a:xfrm rot="16200000">
            <a:off x="4338846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AB67E7A-91D8-21E6-7CF4-E86A1FED7420}"/>
              </a:ext>
            </a:extLst>
          </p:cNvPr>
          <p:cNvSpPr/>
          <p:nvPr/>
        </p:nvSpPr>
        <p:spPr>
          <a:xfrm rot="16200000">
            <a:off x="4619034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251B2A-9510-E95C-CF43-7B6F40599338}"/>
              </a:ext>
            </a:extLst>
          </p:cNvPr>
          <p:cNvSpPr/>
          <p:nvPr/>
        </p:nvSpPr>
        <p:spPr>
          <a:xfrm rot="16200000">
            <a:off x="4899221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DD8D9B-F766-0B4D-5C7A-093CB72D00A5}"/>
              </a:ext>
            </a:extLst>
          </p:cNvPr>
          <p:cNvSpPr/>
          <p:nvPr/>
        </p:nvSpPr>
        <p:spPr>
          <a:xfrm rot="16200000">
            <a:off x="5179409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FED647-BEA9-64C1-27C8-0851B4A6EFEC}"/>
              </a:ext>
            </a:extLst>
          </p:cNvPr>
          <p:cNvSpPr/>
          <p:nvPr/>
        </p:nvSpPr>
        <p:spPr>
          <a:xfrm rot="16200000">
            <a:off x="5459597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838487-C0D8-38B6-6C91-E3DE2C862823}"/>
              </a:ext>
            </a:extLst>
          </p:cNvPr>
          <p:cNvSpPr/>
          <p:nvPr/>
        </p:nvSpPr>
        <p:spPr>
          <a:xfrm rot="16200000">
            <a:off x="5739785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4A8751-E9FE-8F5F-7EC4-6B5869B94AE1}"/>
              </a:ext>
            </a:extLst>
          </p:cNvPr>
          <p:cNvSpPr/>
          <p:nvPr/>
        </p:nvSpPr>
        <p:spPr>
          <a:xfrm rot="16200000">
            <a:off x="3218094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119AF8-F1EB-90AC-4388-57A399F7EF43}"/>
              </a:ext>
            </a:extLst>
          </p:cNvPr>
          <p:cNvSpPr/>
          <p:nvPr/>
        </p:nvSpPr>
        <p:spPr>
          <a:xfrm rot="16200000">
            <a:off x="3498282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5E1E59-7E90-8CB2-6370-536B92E5638C}"/>
              </a:ext>
            </a:extLst>
          </p:cNvPr>
          <p:cNvSpPr/>
          <p:nvPr/>
        </p:nvSpPr>
        <p:spPr>
          <a:xfrm rot="16200000">
            <a:off x="3778470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23D33C-7BE8-290C-7828-FDC1C2DCEC5F}"/>
              </a:ext>
            </a:extLst>
          </p:cNvPr>
          <p:cNvSpPr/>
          <p:nvPr/>
        </p:nvSpPr>
        <p:spPr>
          <a:xfrm rot="16200000">
            <a:off x="4058658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89DA17-6359-E570-9DF8-EE8D12CAFA65}"/>
              </a:ext>
            </a:extLst>
          </p:cNvPr>
          <p:cNvSpPr/>
          <p:nvPr/>
        </p:nvSpPr>
        <p:spPr>
          <a:xfrm rot="16200000">
            <a:off x="4338846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34DFFF-E1B0-59F9-A1F9-095520BD52BD}"/>
              </a:ext>
            </a:extLst>
          </p:cNvPr>
          <p:cNvSpPr/>
          <p:nvPr/>
        </p:nvSpPr>
        <p:spPr>
          <a:xfrm rot="16200000">
            <a:off x="4619034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FA62D8-CF74-6CF2-D37B-22331D972A34}"/>
              </a:ext>
            </a:extLst>
          </p:cNvPr>
          <p:cNvSpPr/>
          <p:nvPr/>
        </p:nvSpPr>
        <p:spPr>
          <a:xfrm rot="16200000">
            <a:off x="4899221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184AE4D-6156-E496-D20A-5998A2C66E64}"/>
              </a:ext>
            </a:extLst>
          </p:cNvPr>
          <p:cNvSpPr/>
          <p:nvPr/>
        </p:nvSpPr>
        <p:spPr>
          <a:xfrm rot="16200000">
            <a:off x="5179409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6A07D5-2011-58DC-A6AF-14D99963729D}"/>
              </a:ext>
            </a:extLst>
          </p:cNvPr>
          <p:cNvSpPr/>
          <p:nvPr/>
        </p:nvSpPr>
        <p:spPr>
          <a:xfrm rot="16200000">
            <a:off x="5459597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33C4AD-ADDD-3C9E-CF76-17DB61AEB9D0}"/>
              </a:ext>
            </a:extLst>
          </p:cNvPr>
          <p:cNvSpPr/>
          <p:nvPr/>
        </p:nvSpPr>
        <p:spPr>
          <a:xfrm rot="16200000">
            <a:off x="5739785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BC4DDC-AEE4-D369-5651-6FF24137A747}"/>
              </a:ext>
            </a:extLst>
          </p:cNvPr>
          <p:cNvSpPr/>
          <p:nvPr/>
        </p:nvSpPr>
        <p:spPr>
          <a:xfrm rot="16200000">
            <a:off x="3218094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26C96A-A05B-A29A-B44A-2B241F4A95D4}"/>
              </a:ext>
            </a:extLst>
          </p:cNvPr>
          <p:cNvSpPr/>
          <p:nvPr/>
        </p:nvSpPr>
        <p:spPr>
          <a:xfrm rot="16200000">
            <a:off x="3498282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A2C11FC-706A-0ED6-E054-2FF99353E9FD}"/>
              </a:ext>
            </a:extLst>
          </p:cNvPr>
          <p:cNvSpPr/>
          <p:nvPr/>
        </p:nvSpPr>
        <p:spPr>
          <a:xfrm rot="16200000">
            <a:off x="3778470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D78384A-C976-50DE-80F1-C23163D835C6}"/>
              </a:ext>
            </a:extLst>
          </p:cNvPr>
          <p:cNvSpPr/>
          <p:nvPr/>
        </p:nvSpPr>
        <p:spPr>
          <a:xfrm rot="16200000">
            <a:off x="4058658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B26EC8C-1B5B-A9C3-782B-1E538F8C9666}"/>
              </a:ext>
            </a:extLst>
          </p:cNvPr>
          <p:cNvSpPr/>
          <p:nvPr/>
        </p:nvSpPr>
        <p:spPr>
          <a:xfrm rot="16200000">
            <a:off x="4338846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9EDF497-A276-E0DF-E2D3-77036FBD92F0}"/>
              </a:ext>
            </a:extLst>
          </p:cNvPr>
          <p:cNvSpPr/>
          <p:nvPr/>
        </p:nvSpPr>
        <p:spPr>
          <a:xfrm rot="16200000">
            <a:off x="4619034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27290F4-7C53-92E7-9CF2-F6F7D7022B4C}"/>
              </a:ext>
            </a:extLst>
          </p:cNvPr>
          <p:cNvSpPr/>
          <p:nvPr/>
        </p:nvSpPr>
        <p:spPr>
          <a:xfrm rot="16200000">
            <a:off x="4899221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C0F555F-C51A-9660-C674-2125F78F0CCB}"/>
              </a:ext>
            </a:extLst>
          </p:cNvPr>
          <p:cNvSpPr/>
          <p:nvPr/>
        </p:nvSpPr>
        <p:spPr>
          <a:xfrm rot="16200000">
            <a:off x="5179409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C633A87-339C-C8E8-103D-9CE8EC1A9ECE}"/>
              </a:ext>
            </a:extLst>
          </p:cNvPr>
          <p:cNvSpPr/>
          <p:nvPr/>
        </p:nvSpPr>
        <p:spPr>
          <a:xfrm rot="16200000">
            <a:off x="5459597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07753E6-A0F5-477F-11AA-CB13D502E5E5}"/>
              </a:ext>
            </a:extLst>
          </p:cNvPr>
          <p:cNvSpPr/>
          <p:nvPr/>
        </p:nvSpPr>
        <p:spPr>
          <a:xfrm rot="16200000">
            <a:off x="5739785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609F7-90F9-3A02-3046-F6589D0FD354}"/>
              </a:ext>
            </a:extLst>
          </p:cNvPr>
          <p:cNvSpPr/>
          <p:nvPr/>
        </p:nvSpPr>
        <p:spPr>
          <a:xfrm rot="16200000">
            <a:off x="3218094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618E4C-A420-5B13-81C0-948D6796EE60}"/>
              </a:ext>
            </a:extLst>
          </p:cNvPr>
          <p:cNvSpPr/>
          <p:nvPr/>
        </p:nvSpPr>
        <p:spPr>
          <a:xfrm rot="16200000">
            <a:off x="3498282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97DEC30-48B7-3F8D-251D-E8208BBE9D22}"/>
              </a:ext>
            </a:extLst>
          </p:cNvPr>
          <p:cNvSpPr/>
          <p:nvPr/>
        </p:nvSpPr>
        <p:spPr>
          <a:xfrm rot="16200000">
            <a:off x="3778470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9EDC4B-DCED-61E0-8D41-E8F3719FE830}"/>
              </a:ext>
            </a:extLst>
          </p:cNvPr>
          <p:cNvSpPr/>
          <p:nvPr/>
        </p:nvSpPr>
        <p:spPr>
          <a:xfrm rot="16200000">
            <a:off x="4058658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BF1AAF-5D2D-2D05-59E6-6FFD60048FA4}"/>
              </a:ext>
            </a:extLst>
          </p:cNvPr>
          <p:cNvSpPr/>
          <p:nvPr/>
        </p:nvSpPr>
        <p:spPr>
          <a:xfrm rot="16200000">
            <a:off x="4338846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7B56963-1E77-65FF-D32A-C3B330B1B9E1}"/>
              </a:ext>
            </a:extLst>
          </p:cNvPr>
          <p:cNvSpPr/>
          <p:nvPr/>
        </p:nvSpPr>
        <p:spPr>
          <a:xfrm rot="16200000">
            <a:off x="4619034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DDE082C-8342-1608-B04A-D77F57076868}"/>
              </a:ext>
            </a:extLst>
          </p:cNvPr>
          <p:cNvSpPr/>
          <p:nvPr/>
        </p:nvSpPr>
        <p:spPr>
          <a:xfrm rot="16200000">
            <a:off x="4899221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2B5DF4F-C758-D1DA-684D-7BA947A0060E}"/>
              </a:ext>
            </a:extLst>
          </p:cNvPr>
          <p:cNvSpPr/>
          <p:nvPr/>
        </p:nvSpPr>
        <p:spPr>
          <a:xfrm rot="16200000">
            <a:off x="5179409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2DF4A89-12BB-F71D-3716-F2E17EE62C6B}"/>
              </a:ext>
            </a:extLst>
          </p:cNvPr>
          <p:cNvSpPr/>
          <p:nvPr/>
        </p:nvSpPr>
        <p:spPr>
          <a:xfrm rot="16200000">
            <a:off x="5459597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11D499-7B3B-0FD0-23B7-EB3F039C9DD4}"/>
              </a:ext>
            </a:extLst>
          </p:cNvPr>
          <p:cNvSpPr/>
          <p:nvPr/>
        </p:nvSpPr>
        <p:spPr>
          <a:xfrm rot="16200000">
            <a:off x="5739785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064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12E0E-962B-71AC-34D3-76BB5F73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8B4647-6690-C1E2-0B7C-721DB2469771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C69E6-FACE-B02B-8E4B-15D84252CF87}"/>
              </a:ext>
            </a:extLst>
          </p:cNvPr>
          <p:cNvSpPr txBox="1"/>
          <p:nvPr/>
        </p:nvSpPr>
        <p:spPr>
          <a:xfrm>
            <a:off x="1453931" y="4834496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A7F0D9-B288-CBEE-CAB5-74524DF66C3C}"/>
                  </a:ext>
                </a:extLst>
              </p:cNvPr>
              <p:cNvSpPr txBox="1"/>
              <p:nvPr/>
            </p:nvSpPr>
            <p:spPr>
              <a:xfrm>
                <a:off x="4085486" y="5585246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A7F0D9-B288-CBEE-CAB5-74524DF6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86" y="5585246"/>
                <a:ext cx="698911" cy="978281"/>
              </a:xfrm>
              <a:prstGeom prst="rect">
                <a:avLst/>
              </a:prstGeom>
              <a:blipFill>
                <a:blip r:embed="rId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2E319453-1853-7FC2-207D-EB0D2A3E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E259F3E-26E1-3A0F-DE41-E2748216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6BB0D7-DC5E-95AE-2661-C0540BA5432E}"/>
              </a:ext>
            </a:extLst>
          </p:cNvPr>
          <p:cNvGrpSpPr/>
          <p:nvPr/>
        </p:nvGrpSpPr>
        <p:grpSpPr>
          <a:xfrm>
            <a:off x="3220569" y="1423805"/>
            <a:ext cx="2786590" cy="2838552"/>
            <a:chOff x="3220569" y="1423805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CC9CF6-B54C-1A8E-0894-60826F98F350}"/>
                </a:ext>
              </a:extLst>
            </p:cNvPr>
            <p:cNvSpPr/>
            <p:nvPr/>
          </p:nvSpPr>
          <p:spPr>
            <a:xfrm rot="16200000">
              <a:off x="321821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97075-14A5-164C-0B67-499FE7BE87DD}"/>
                </a:ext>
              </a:extLst>
            </p:cNvPr>
            <p:cNvSpPr/>
            <p:nvPr/>
          </p:nvSpPr>
          <p:spPr>
            <a:xfrm rot="16200000">
              <a:off x="3498407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49C618-53E3-87ED-4AD3-B33ED50369C6}"/>
                </a:ext>
              </a:extLst>
            </p:cNvPr>
            <p:cNvSpPr/>
            <p:nvPr/>
          </p:nvSpPr>
          <p:spPr>
            <a:xfrm rot="16200000">
              <a:off x="3778595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A6423D-455F-A15C-0C2A-E09D7567581C}"/>
                </a:ext>
              </a:extLst>
            </p:cNvPr>
            <p:cNvSpPr/>
            <p:nvPr/>
          </p:nvSpPr>
          <p:spPr>
            <a:xfrm rot="16200000">
              <a:off x="4058783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F55DAC-EB1F-6E02-E977-FB0ECACACF43}"/>
                </a:ext>
              </a:extLst>
            </p:cNvPr>
            <p:cNvSpPr/>
            <p:nvPr/>
          </p:nvSpPr>
          <p:spPr>
            <a:xfrm rot="16200000">
              <a:off x="4338971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50159C-F9C9-5D59-639A-654EBC0730BC}"/>
                </a:ext>
              </a:extLst>
            </p:cNvPr>
            <p:cNvSpPr/>
            <p:nvPr/>
          </p:nvSpPr>
          <p:spPr>
            <a:xfrm rot="16200000">
              <a:off x="461915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80F046-740F-2054-5E75-D4CC39717524}"/>
                </a:ext>
              </a:extLst>
            </p:cNvPr>
            <p:cNvSpPr/>
            <p:nvPr/>
          </p:nvSpPr>
          <p:spPr>
            <a:xfrm rot="16200000">
              <a:off x="4899346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3566A-742D-E7E1-5908-B0D5891BD889}"/>
                </a:ext>
              </a:extLst>
            </p:cNvPr>
            <p:cNvSpPr/>
            <p:nvPr/>
          </p:nvSpPr>
          <p:spPr>
            <a:xfrm rot="16200000">
              <a:off x="5179534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347C60-DDA6-C9BC-1573-E63857A35559}"/>
                </a:ext>
              </a:extLst>
            </p:cNvPr>
            <p:cNvSpPr/>
            <p:nvPr/>
          </p:nvSpPr>
          <p:spPr>
            <a:xfrm rot="16200000">
              <a:off x="5459722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88A23B-0906-AA9A-742C-13F1C4EE2781}"/>
                </a:ext>
              </a:extLst>
            </p:cNvPr>
            <p:cNvSpPr/>
            <p:nvPr/>
          </p:nvSpPr>
          <p:spPr>
            <a:xfrm rot="16200000">
              <a:off x="5739910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FEA863-3F90-6A20-A85E-48AF98DBF77D}"/>
                </a:ext>
              </a:extLst>
            </p:cNvPr>
            <p:cNvSpPr/>
            <p:nvPr/>
          </p:nvSpPr>
          <p:spPr>
            <a:xfrm rot="16200000">
              <a:off x="321809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D79BA1-DDD2-6036-2316-D2B8A0A5F16A}"/>
                </a:ext>
              </a:extLst>
            </p:cNvPr>
            <p:cNvSpPr/>
            <p:nvPr/>
          </p:nvSpPr>
          <p:spPr>
            <a:xfrm rot="16200000">
              <a:off x="3498282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9C8BEB-E4B7-C0F2-0763-88257E9A7362}"/>
                </a:ext>
              </a:extLst>
            </p:cNvPr>
            <p:cNvSpPr/>
            <p:nvPr/>
          </p:nvSpPr>
          <p:spPr>
            <a:xfrm rot="16200000">
              <a:off x="3778470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A4A84-CA68-265F-9584-1669FC8FC5EA}"/>
                </a:ext>
              </a:extLst>
            </p:cNvPr>
            <p:cNvSpPr/>
            <p:nvPr/>
          </p:nvSpPr>
          <p:spPr>
            <a:xfrm rot="16200000">
              <a:off x="4058658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09EE7A-6A57-8BD2-849C-00B0214A0ABE}"/>
                </a:ext>
              </a:extLst>
            </p:cNvPr>
            <p:cNvSpPr/>
            <p:nvPr/>
          </p:nvSpPr>
          <p:spPr>
            <a:xfrm rot="16200000">
              <a:off x="4338846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A73EA-4FCE-0254-4279-C644D470D49C}"/>
                </a:ext>
              </a:extLst>
            </p:cNvPr>
            <p:cNvSpPr/>
            <p:nvPr/>
          </p:nvSpPr>
          <p:spPr>
            <a:xfrm rot="16200000">
              <a:off x="461903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DE6EE3-E1CB-C59F-1F1B-486E8302242B}"/>
                </a:ext>
              </a:extLst>
            </p:cNvPr>
            <p:cNvSpPr/>
            <p:nvPr/>
          </p:nvSpPr>
          <p:spPr>
            <a:xfrm rot="16200000">
              <a:off x="4899221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ABE787-2A1B-68E7-F850-8E1FAB774368}"/>
                </a:ext>
              </a:extLst>
            </p:cNvPr>
            <p:cNvSpPr/>
            <p:nvPr/>
          </p:nvSpPr>
          <p:spPr>
            <a:xfrm rot="16200000">
              <a:off x="5179409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16F474-6BF1-B2A5-68E1-085A36B401A3}"/>
                </a:ext>
              </a:extLst>
            </p:cNvPr>
            <p:cNvSpPr/>
            <p:nvPr/>
          </p:nvSpPr>
          <p:spPr>
            <a:xfrm rot="16200000">
              <a:off x="5459597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DFE836-64A6-D19D-FE4F-A3568C58E745}"/>
                </a:ext>
              </a:extLst>
            </p:cNvPr>
            <p:cNvSpPr/>
            <p:nvPr/>
          </p:nvSpPr>
          <p:spPr>
            <a:xfrm rot="16200000">
              <a:off x="5739785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12A03C-D9D0-7DA1-6C24-ABB9BDA957E0}"/>
                </a:ext>
              </a:extLst>
            </p:cNvPr>
            <p:cNvSpPr/>
            <p:nvPr/>
          </p:nvSpPr>
          <p:spPr>
            <a:xfrm rot="16200000">
              <a:off x="321809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CE70D2-342C-A36F-C927-13B3E2858F65}"/>
                </a:ext>
              </a:extLst>
            </p:cNvPr>
            <p:cNvSpPr/>
            <p:nvPr/>
          </p:nvSpPr>
          <p:spPr>
            <a:xfrm rot="16200000">
              <a:off x="3498282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97FC7B-2222-B85A-34DC-39BAE04C5D43}"/>
                </a:ext>
              </a:extLst>
            </p:cNvPr>
            <p:cNvSpPr/>
            <p:nvPr/>
          </p:nvSpPr>
          <p:spPr>
            <a:xfrm rot="16200000">
              <a:off x="3778470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EA66AB8-89AF-A832-765F-8B0471358A97}"/>
                </a:ext>
              </a:extLst>
            </p:cNvPr>
            <p:cNvSpPr/>
            <p:nvPr/>
          </p:nvSpPr>
          <p:spPr>
            <a:xfrm rot="16200000">
              <a:off x="4058658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3B61AE-8F2B-0DC9-E323-013210F86A70}"/>
                </a:ext>
              </a:extLst>
            </p:cNvPr>
            <p:cNvSpPr/>
            <p:nvPr/>
          </p:nvSpPr>
          <p:spPr>
            <a:xfrm rot="16200000">
              <a:off x="4338846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4A0752-2D68-84AA-3F9A-6A3AACF516CB}"/>
                </a:ext>
              </a:extLst>
            </p:cNvPr>
            <p:cNvSpPr/>
            <p:nvPr/>
          </p:nvSpPr>
          <p:spPr>
            <a:xfrm rot="16200000">
              <a:off x="461903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A0F790-2D7A-98C7-1BF6-8624F902788F}"/>
                </a:ext>
              </a:extLst>
            </p:cNvPr>
            <p:cNvSpPr/>
            <p:nvPr/>
          </p:nvSpPr>
          <p:spPr>
            <a:xfrm rot="16200000">
              <a:off x="4899221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9E2B3B-05CD-35D6-5115-6BB5D693A5F0}"/>
                </a:ext>
              </a:extLst>
            </p:cNvPr>
            <p:cNvSpPr/>
            <p:nvPr/>
          </p:nvSpPr>
          <p:spPr>
            <a:xfrm rot="16200000">
              <a:off x="5179409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AA3FC9-C00D-2179-B892-4F7B4B727E61}"/>
                </a:ext>
              </a:extLst>
            </p:cNvPr>
            <p:cNvSpPr/>
            <p:nvPr/>
          </p:nvSpPr>
          <p:spPr>
            <a:xfrm rot="16200000">
              <a:off x="5459597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24629C-52EA-D640-1C07-BA9E5E7304C6}"/>
                </a:ext>
              </a:extLst>
            </p:cNvPr>
            <p:cNvSpPr/>
            <p:nvPr/>
          </p:nvSpPr>
          <p:spPr>
            <a:xfrm rot="16200000">
              <a:off x="5739785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CC197B-8586-6D37-D829-1D9171B5DA9B}"/>
                </a:ext>
              </a:extLst>
            </p:cNvPr>
            <p:cNvSpPr/>
            <p:nvPr/>
          </p:nvSpPr>
          <p:spPr>
            <a:xfrm rot="16200000">
              <a:off x="321809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D919D1E-604E-4B3A-5ECA-C0EF2475AAE4}"/>
                </a:ext>
              </a:extLst>
            </p:cNvPr>
            <p:cNvSpPr/>
            <p:nvPr/>
          </p:nvSpPr>
          <p:spPr>
            <a:xfrm rot="16200000">
              <a:off x="3498282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76FBFE-41A8-A9A9-9750-BEFCF4F1B505}"/>
                </a:ext>
              </a:extLst>
            </p:cNvPr>
            <p:cNvSpPr/>
            <p:nvPr/>
          </p:nvSpPr>
          <p:spPr>
            <a:xfrm rot="16200000">
              <a:off x="3778470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F0D1B6-4C91-2E91-8E37-E714CB1F649D}"/>
                </a:ext>
              </a:extLst>
            </p:cNvPr>
            <p:cNvSpPr/>
            <p:nvPr/>
          </p:nvSpPr>
          <p:spPr>
            <a:xfrm rot="16200000">
              <a:off x="4058658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31A59F-D9F3-A677-032C-64678F1ADE61}"/>
                </a:ext>
              </a:extLst>
            </p:cNvPr>
            <p:cNvSpPr/>
            <p:nvPr/>
          </p:nvSpPr>
          <p:spPr>
            <a:xfrm rot="16200000">
              <a:off x="4338846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4A9B7A6-89B0-9A96-3B40-66D3251876A3}"/>
                </a:ext>
              </a:extLst>
            </p:cNvPr>
            <p:cNvSpPr/>
            <p:nvPr/>
          </p:nvSpPr>
          <p:spPr>
            <a:xfrm rot="16200000">
              <a:off x="461903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C6F74E-5FE0-A44D-AA7B-1C1D8E641AA8}"/>
                </a:ext>
              </a:extLst>
            </p:cNvPr>
            <p:cNvSpPr/>
            <p:nvPr/>
          </p:nvSpPr>
          <p:spPr>
            <a:xfrm rot="16200000">
              <a:off x="4899221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A20ED8-C8CD-2241-4A00-2A0EDD9F6774}"/>
                </a:ext>
              </a:extLst>
            </p:cNvPr>
            <p:cNvSpPr/>
            <p:nvPr/>
          </p:nvSpPr>
          <p:spPr>
            <a:xfrm rot="16200000">
              <a:off x="5179409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CDD956C-AF31-2596-3A07-E754B86C9890}"/>
                </a:ext>
              </a:extLst>
            </p:cNvPr>
            <p:cNvSpPr/>
            <p:nvPr/>
          </p:nvSpPr>
          <p:spPr>
            <a:xfrm rot="16200000">
              <a:off x="5459597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7755D2D-F5DC-4B62-A9D2-554DE34BF60A}"/>
                </a:ext>
              </a:extLst>
            </p:cNvPr>
            <p:cNvSpPr/>
            <p:nvPr/>
          </p:nvSpPr>
          <p:spPr>
            <a:xfrm rot="16200000">
              <a:off x="5739785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0BE217-6DE6-D3AD-F158-65B2BEBA0DB9}"/>
                </a:ext>
              </a:extLst>
            </p:cNvPr>
            <p:cNvSpPr/>
            <p:nvPr/>
          </p:nvSpPr>
          <p:spPr>
            <a:xfrm rot="16200000">
              <a:off x="321809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F9B79F2-F475-B258-10B2-CC20CDC2E67C}"/>
                </a:ext>
              </a:extLst>
            </p:cNvPr>
            <p:cNvSpPr/>
            <p:nvPr/>
          </p:nvSpPr>
          <p:spPr>
            <a:xfrm rot="16200000">
              <a:off x="3498282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F87EAF-2DB6-E84D-D4C6-C26F57B50A10}"/>
                </a:ext>
              </a:extLst>
            </p:cNvPr>
            <p:cNvSpPr/>
            <p:nvPr/>
          </p:nvSpPr>
          <p:spPr>
            <a:xfrm rot="16200000">
              <a:off x="3778470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0C0992-35D5-1905-F597-8E6FA3C84C1C}"/>
                </a:ext>
              </a:extLst>
            </p:cNvPr>
            <p:cNvSpPr/>
            <p:nvPr/>
          </p:nvSpPr>
          <p:spPr>
            <a:xfrm rot="16200000">
              <a:off x="4058658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35924E-060B-D5E1-E060-14A1A6232900}"/>
                </a:ext>
              </a:extLst>
            </p:cNvPr>
            <p:cNvSpPr/>
            <p:nvPr/>
          </p:nvSpPr>
          <p:spPr>
            <a:xfrm rot="16200000">
              <a:off x="4338846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792D68-73EA-2174-F841-64F6252A4641}"/>
                </a:ext>
              </a:extLst>
            </p:cNvPr>
            <p:cNvSpPr/>
            <p:nvPr/>
          </p:nvSpPr>
          <p:spPr>
            <a:xfrm rot="16200000">
              <a:off x="461903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9382F8-89C2-9C63-2E48-110510AA2873}"/>
                </a:ext>
              </a:extLst>
            </p:cNvPr>
            <p:cNvSpPr/>
            <p:nvPr/>
          </p:nvSpPr>
          <p:spPr>
            <a:xfrm rot="16200000">
              <a:off x="4899221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5DB6BC-3050-ADB0-49AF-C75459FA5B8B}"/>
                </a:ext>
              </a:extLst>
            </p:cNvPr>
            <p:cNvSpPr/>
            <p:nvPr/>
          </p:nvSpPr>
          <p:spPr>
            <a:xfrm rot="16200000">
              <a:off x="5179409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BBAB1-7A1D-3E63-739C-E7A726819545}"/>
                </a:ext>
              </a:extLst>
            </p:cNvPr>
            <p:cNvSpPr/>
            <p:nvPr/>
          </p:nvSpPr>
          <p:spPr>
            <a:xfrm rot="16200000">
              <a:off x="5459597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34F2CD-65B5-920D-BB54-E63AD9EF7FA1}"/>
                </a:ext>
              </a:extLst>
            </p:cNvPr>
            <p:cNvSpPr/>
            <p:nvPr/>
          </p:nvSpPr>
          <p:spPr>
            <a:xfrm rot="16200000">
              <a:off x="5739785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03D8C9-871A-59C7-CC6C-F1746B44823F}"/>
                </a:ext>
              </a:extLst>
            </p:cNvPr>
            <p:cNvSpPr/>
            <p:nvPr/>
          </p:nvSpPr>
          <p:spPr>
            <a:xfrm rot="16200000">
              <a:off x="321809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B0C529A-B3FD-B15B-3685-4CBFDD9CF736}"/>
                </a:ext>
              </a:extLst>
            </p:cNvPr>
            <p:cNvSpPr/>
            <p:nvPr/>
          </p:nvSpPr>
          <p:spPr>
            <a:xfrm rot="16200000">
              <a:off x="3498282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E5A69CA-215F-2685-1904-57E057D84762}"/>
                </a:ext>
              </a:extLst>
            </p:cNvPr>
            <p:cNvSpPr/>
            <p:nvPr/>
          </p:nvSpPr>
          <p:spPr>
            <a:xfrm rot="16200000">
              <a:off x="3778470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3709B2E-97D5-5FA5-F628-B4C35C946277}"/>
                </a:ext>
              </a:extLst>
            </p:cNvPr>
            <p:cNvSpPr/>
            <p:nvPr/>
          </p:nvSpPr>
          <p:spPr>
            <a:xfrm rot="16200000">
              <a:off x="4058658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0BA3E3-A5DD-4F68-3F1A-6D95F9E5DFB4}"/>
                </a:ext>
              </a:extLst>
            </p:cNvPr>
            <p:cNvSpPr/>
            <p:nvPr/>
          </p:nvSpPr>
          <p:spPr>
            <a:xfrm rot="16200000">
              <a:off x="4338846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690A62-1178-F425-AFFA-A6E13ADD7547}"/>
                </a:ext>
              </a:extLst>
            </p:cNvPr>
            <p:cNvSpPr/>
            <p:nvPr/>
          </p:nvSpPr>
          <p:spPr>
            <a:xfrm rot="16200000">
              <a:off x="461903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556005F-26D0-7E62-F55E-ED96ECA407E9}"/>
                </a:ext>
              </a:extLst>
            </p:cNvPr>
            <p:cNvSpPr/>
            <p:nvPr/>
          </p:nvSpPr>
          <p:spPr>
            <a:xfrm rot="16200000">
              <a:off x="4899221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E7EF72-9306-B3AE-0F6F-ABD690CAD326}"/>
                </a:ext>
              </a:extLst>
            </p:cNvPr>
            <p:cNvSpPr/>
            <p:nvPr/>
          </p:nvSpPr>
          <p:spPr>
            <a:xfrm rot="16200000">
              <a:off x="5179409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C5E1F6-4B46-8A33-BBE9-C08B9D0A7AAC}"/>
                </a:ext>
              </a:extLst>
            </p:cNvPr>
            <p:cNvSpPr/>
            <p:nvPr/>
          </p:nvSpPr>
          <p:spPr>
            <a:xfrm rot="16200000">
              <a:off x="5459597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28ED1AA-D547-9B1C-51F1-8DA3BE6D1B9B}"/>
                </a:ext>
              </a:extLst>
            </p:cNvPr>
            <p:cNvSpPr/>
            <p:nvPr/>
          </p:nvSpPr>
          <p:spPr>
            <a:xfrm rot="16200000">
              <a:off x="5739785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C3F65D-4EF2-D933-BEF5-C17A99A6D6E3}"/>
                </a:ext>
              </a:extLst>
            </p:cNvPr>
            <p:cNvSpPr/>
            <p:nvPr/>
          </p:nvSpPr>
          <p:spPr>
            <a:xfrm rot="16200000">
              <a:off x="321809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EF0109A-3BE3-25EC-1C95-DF766FCAA040}"/>
                </a:ext>
              </a:extLst>
            </p:cNvPr>
            <p:cNvSpPr/>
            <p:nvPr/>
          </p:nvSpPr>
          <p:spPr>
            <a:xfrm rot="16200000">
              <a:off x="3498282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193C65A-DACF-EF0F-7C48-01D0B9C8C6AD}"/>
                </a:ext>
              </a:extLst>
            </p:cNvPr>
            <p:cNvSpPr/>
            <p:nvPr/>
          </p:nvSpPr>
          <p:spPr>
            <a:xfrm rot="16200000">
              <a:off x="3778470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01A26A-BF66-AEC2-8DB7-882809261675}"/>
                </a:ext>
              </a:extLst>
            </p:cNvPr>
            <p:cNvSpPr/>
            <p:nvPr/>
          </p:nvSpPr>
          <p:spPr>
            <a:xfrm rot="16200000">
              <a:off x="4058658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F4ABE9C-1F13-4BF3-9CA2-8A08515AA283}"/>
                </a:ext>
              </a:extLst>
            </p:cNvPr>
            <p:cNvSpPr/>
            <p:nvPr/>
          </p:nvSpPr>
          <p:spPr>
            <a:xfrm rot="16200000">
              <a:off x="4338846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04C85E0-0C55-AB68-FEBC-2744D7810761}"/>
                </a:ext>
              </a:extLst>
            </p:cNvPr>
            <p:cNvSpPr/>
            <p:nvPr/>
          </p:nvSpPr>
          <p:spPr>
            <a:xfrm rot="16200000">
              <a:off x="461903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AC3A2F9-1E1D-C12A-ED22-838F32BEF67D}"/>
                </a:ext>
              </a:extLst>
            </p:cNvPr>
            <p:cNvSpPr/>
            <p:nvPr/>
          </p:nvSpPr>
          <p:spPr>
            <a:xfrm rot="16200000">
              <a:off x="4899221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C078437-FC4F-4125-03F4-CC41F146B896}"/>
                </a:ext>
              </a:extLst>
            </p:cNvPr>
            <p:cNvSpPr/>
            <p:nvPr/>
          </p:nvSpPr>
          <p:spPr>
            <a:xfrm rot="16200000">
              <a:off x="5179409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3700C3-B2E4-4909-3633-A8559DBF259E}"/>
                </a:ext>
              </a:extLst>
            </p:cNvPr>
            <p:cNvSpPr/>
            <p:nvPr/>
          </p:nvSpPr>
          <p:spPr>
            <a:xfrm rot="16200000">
              <a:off x="5459597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60FF91-56B9-9516-6E67-42D93931A977}"/>
                </a:ext>
              </a:extLst>
            </p:cNvPr>
            <p:cNvSpPr/>
            <p:nvPr/>
          </p:nvSpPr>
          <p:spPr>
            <a:xfrm rot="16200000">
              <a:off x="5739785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2576A5-9770-20C2-5DC6-A412D721EFD2}"/>
                </a:ext>
              </a:extLst>
            </p:cNvPr>
            <p:cNvSpPr/>
            <p:nvPr/>
          </p:nvSpPr>
          <p:spPr>
            <a:xfrm rot="16200000">
              <a:off x="321809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828018-4A17-0C9E-36AB-70FFEE23A7E5}"/>
                </a:ext>
              </a:extLst>
            </p:cNvPr>
            <p:cNvSpPr/>
            <p:nvPr/>
          </p:nvSpPr>
          <p:spPr>
            <a:xfrm rot="16200000">
              <a:off x="3498282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A162E40-C896-1CB8-FB9E-8145617A87F1}"/>
                </a:ext>
              </a:extLst>
            </p:cNvPr>
            <p:cNvSpPr/>
            <p:nvPr/>
          </p:nvSpPr>
          <p:spPr>
            <a:xfrm rot="16200000">
              <a:off x="3778470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2A6CC8-A78B-AF46-2D88-3AF342E01B57}"/>
                </a:ext>
              </a:extLst>
            </p:cNvPr>
            <p:cNvSpPr/>
            <p:nvPr/>
          </p:nvSpPr>
          <p:spPr>
            <a:xfrm rot="16200000">
              <a:off x="4058658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91F956F-C2F4-B646-B30D-4B5DABE90405}"/>
                </a:ext>
              </a:extLst>
            </p:cNvPr>
            <p:cNvSpPr/>
            <p:nvPr/>
          </p:nvSpPr>
          <p:spPr>
            <a:xfrm rot="16200000">
              <a:off x="4338846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DE26E93-1195-29C0-21CB-A4AFE23C4194}"/>
                </a:ext>
              </a:extLst>
            </p:cNvPr>
            <p:cNvSpPr/>
            <p:nvPr/>
          </p:nvSpPr>
          <p:spPr>
            <a:xfrm rot="16200000">
              <a:off x="461903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ECCF29-95F5-0BAC-E163-43DEA6813CFE}"/>
                </a:ext>
              </a:extLst>
            </p:cNvPr>
            <p:cNvSpPr/>
            <p:nvPr/>
          </p:nvSpPr>
          <p:spPr>
            <a:xfrm rot="16200000">
              <a:off x="4899221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437D8A-E814-01F5-BF23-24378D3F5BD8}"/>
                </a:ext>
              </a:extLst>
            </p:cNvPr>
            <p:cNvSpPr/>
            <p:nvPr/>
          </p:nvSpPr>
          <p:spPr>
            <a:xfrm rot="16200000">
              <a:off x="5179409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0BBF595-B346-797B-4735-F492E49D3C4A}"/>
                </a:ext>
              </a:extLst>
            </p:cNvPr>
            <p:cNvSpPr/>
            <p:nvPr/>
          </p:nvSpPr>
          <p:spPr>
            <a:xfrm rot="16200000">
              <a:off x="5459597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F3E801E-AD31-6420-3ABE-AFBD027214D3}"/>
                </a:ext>
              </a:extLst>
            </p:cNvPr>
            <p:cNvSpPr/>
            <p:nvPr/>
          </p:nvSpPr>
          <p:spPr>
            <a:xfrm rot="16200000">
              <a:off x="5739785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8FA76A7-0395-9EC6-A206-21E9C9307DA7}"/>
                </a:ext>
              </a:extLst>
            </p:cNvPr>
            <p:cNvSpPr/>
            <p:nvPr/>
          </p:nvSpPr>
          <p:spPr>
            <a:xfrm rot="16200000">
              <a:off x="321809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EE3F64C-5E3E-7C98-A30E-DAE93845D530}"/>
                </a:ext>
              </a:extLst>
            </p:cNvPr>
            <p:cNvSpPr/>
            <p:nvPr/>
          </p:nvSpPr>
          <p:spPr>
            <a:xfrm rot="16200000">
              <a:off x="3498282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5669BB4-CDFA-8993-8C44-3ED316326D05}"/>
                </a:ext>
              </a:extLst>
            </p:cNvPr>
            <p:cNvSpPr/>
            <p:nvPr/>
          </p:nvSpPr>
          <p:spPr>
            <a:xfrm rot="16200000">
              <a:off x="3778470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342FF67-FA98-012F-2FEA-7F8541136C24}"/>
                </a:ext>
              </a:extLst>
            </p:cNvPr>
            <p:cNvSpPr/>
            <p:nvPr/>
          </p:nvSpPr>
          <p:spPr>
            <a:xfrm rot="16200000">
              <a:off x="4058658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8CDCC8A-CE69-0AB8-1A80-976B86E934EE}"/>
                </a:ext>
              </a:extLst>
            </p:cNvPr>
            <p:cNvSpPr/>
            <p:nvPr/>
          </p:nvSpPr>
          <p:spPr>
            <a:xfrm rot="16200000">
              <a:off x="4338846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F3E7F82-2F15-5EA0-F074-930A6CA39BEE}"/>
                </a:ext>
              </a:extLst>
            </p:cNvPr>
            <p:cNvSpPr/>
            <p:nvPr/>
          </p:nvSpPr>
          <p:spPr>
            <a:xfrm rot="16200000">
              <a:off x="461903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45F1A4A-AC06-95CA-BC18-E7A811028B93}"/>
                </a:ext>
              </a:extLst>
            </p:cNvPr>
            <p:cNvSpPr/>
            <p:nvPr/>
          </p:nvSpPr>
          <p:spPr>
            <a:xfrm rot="16200000">
              <a:off x="4899221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7465B74-20FB-D091-BA91-EBE4742222BE}"/>
                </a:ext>
              </a:extLst>
            </p:cNvPr>
            <p:cNvSpPr/>
            <p:nvPr/>
          </p:nvSpPr>
          <p:spPr>
            <a:xfrm rot="16200000">
              <a:off x="5179409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1ED70F5-9573-52C8-CFEC-45CD68748066}"/>
                </a:ext>
              </a:extLst>
            </p:cNvPr>
            <p:cNvSpPr/>
            <p:nvPr/>
          </p:nvSpPr>
          <p:spPr>
            <a:xfrm rot="16200000">
              <a:off x="5459597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96B0A17-AA67-9DCB-C126-7822BD750211}"/>
                </a:ext>
              </a:extLst>
            </p:cNvPr>
            <p:cNvSpPr/>
            <p:nvPr/>
          </p:nvSpPr>
          <p:spPr>
            <a:xfrm rot="16200000">
              <a:off x="5739785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D04824E-643E-4D5D-D4AD-108A4A5A9ADA}"/>
                </a:ext>
              </a:extLst>
            </p:cNvPr>
            <p:cNvSpPr/>
            <p:nvPr/>
          </p:nvSpPr>
          <p:spPr>
            <a:xfrm rot="16200000">
              <a:off x="321809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6C930F6-B31A-5B5F-E588-D21B5130485B}"/>
                </a:ext>
              </a:extLst>
            </p:cNvPr>
            <p:cNvSpPr/>
            <p:nvPr/>
          </p:nvSpPr>
          <p:spPr>
            <a:xfrm rot="16200000">
              <a:off x="3498282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D45FE1-165A-1D96-4B2D-7B0DA2D297B5}"/>
                </a:ext>
              </a:extLst>
            </p:cNvPr>
            <p:cNvSpPr/>
            <p:nvPr/>
          </p:nvSpPr>
          <p:spPr>
            <a:xfrm rot="16200000">
              <a:off x="3778470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8EB4503-9B8E-0EA6-5735-526185322DE2}"/>
                </a:ext>
              </a:extLst>
            </p:cNvPr>
            <p:cNvSpPr/>
            <p:nvPr/>
          </p:nvSpPr>
          <p:spPr>
            <a:xfrm rot="16200000">
              <a:off x="4058658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8346F6A-79E7-C03F-9F46-5EC2E6B32233}"/>
                </a:ext>
              </a:extLst>
            </p:cNvPr>
            <p:cNvSpPr/>
            <p:nvPr/>
          </p:nvSpPr>
          <p:spPr>
            <a:xfrm rot="16200000">
              <a:off x="4338846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80166CB-8106-E162-237C-ACAF041619E9}"/>
                </a:ext>
              </a:extLst>
            </p:cNvPr>
            <p:cNvSpPr/>
            <p:nvPr/>
          </p:nvSpPr>
          <p:spPr>
            <a:xfrm rot="16200000">
              <a:off x="461903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9D7F636-B752-2F88-20C8-9C0C455E4D33}"/>
                </a:ext>
              </a:extLst>
            </p:cNvPr>
            <p:cNvSpPr/>
            <p:nvPr/>
          </p:nvSpPr>
          <p:spPr>
            <a:xfrm rot="16200000">
              <a:off x="4899221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B665148-761D-B18C-191E-4FE6A93ACC50}"/>
                </a:ext>
              </a:extLst>
            </p:cNvPr>
            <p:cNvSpPr/>
            <p:nvPr/>
          </p:nvSpPr>
          <p:spPr>
            <a:xfrm rot="16200000">
              <a:off x="5179409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BDE8E10-EC3F-E94E-962F-5859EA00E8CE}"/>
                </a:ext>
              </a:extLst>
            </p:cNvPr>
            <p:cNvSpPr/>
            <p:nvPr/>
          </p:nvSpPr>
          <p:spPr>
            <a:xfrm rot="16200000">
              <a:off x="5459597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B3F18C3-BE3A-1E09-72EF-7238F83D383C}"/>
                </a:ext>
              </a:extLst>
            </p:cNvPr>
            <p:cNvSpPr/>
            <p:nvPr/>
          </p:nvSpPr>
          <p:spPr>
            <a:xfrm rot="16200000">
              <a:off x="5739785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312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47735-BDB2-EBAC-B99F-DA570890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02540B-DEB4-4B27-4D09-FA16176DADEA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2C971-9E9C-555B-D94F-05C525754637}"/>
              </a:ext>
            </a:extLst>
          </p:cNvPr>
          <p:cNvSpPr txBox="1"/>
          <p:nvPr/>
        </p:nvSpPr>
        <p:spPr>
          <a:xfrm>
            <a:off x="2839457" y="4775327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5EF57-F9C1-F401-2FA2-79206C43CDE2}"/>
                  </a:ext>
                </a:extLst>
              </p:cNvPr>
              <p:cNvSpPr txBox="1"/>
              <p:nvPr/>
            </p:nvSpPr>
            <p:spPr>
              <a:xfrm>
                <a:off x="3214086" y="5351681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5EF57-F9C1-F401-2FA2-79206C43C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86" y="5351681"/>
                <a:ext cx="698911" cy="978281"/>
              </a:xfrm>
              <a:prstGeom prst="rect">
                <a:avLst/>
              </a:prstGeom>
              <a:blipFill>
                <a:blip r:embed="rId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90732B6-289B-FCD3-B067-EF9B14A9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DC992A7-56B5-3DDA-A487-18559288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168EB3-194D-B107-D02D-97FD09BC0E0D}"/>
              </a:ext>
            </a:extLst>
          </p:cNvPr>
          <p:cNvGrpSpPr/>
          <p:nvPr/>
        </p:nvGrpSpPr>
        <p:grpSpPr>
          <a:xfrm>
            <a:off x="3220569" y="1423805"/>
            <a:ext cx="2786590" cy="2838552"/>
            <a:chOff x="3220569" y="1423805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EA2BD1-5F69-9B6A-099E-1D5671998C4C}"/>
                </a:ext>
              </a:extLst>
            </p:cNvPr>
            <p:cNvSpPr/>
            <p:nvPr/>
          </p:nvSpPr>
          <p:spPr>
            <a:xfrm rot="16200000">
              <a:off x="321821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A1AB31-AA51-DD85-F36A-4E2B6C122CA0}"/>
                </a:ext>
              </a:extLst>
            </p:cNvPr>
            <p:cNvSpPr/>
            <p:nvPr/>
          </p:nvSpPr>
          <p:spPr>
            <a:xfrm rot="16200000">
              <a:off x="3498407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1757A8-069F-4E54-05BA-CEEC70DFB345}"/>
                </a:ext>
              </a:extLst>
            </p:cNvPr>
            <p:cNvSpPr/>
            <p:nvPr/>
          </p:nvSpPr>
          <p:spPr>
            <a:xfrm rot="16200000">
              <a:off x="3778595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86A1E-44A3-A852-2140-901C4EDF3DDB}"/>
                </a:ext>
              </a:extLst>
            </p:cNvPr>
            <p:cNvSpPr/>
            <p:nvPr/>
          </p:nvSpPr>
          <p:spPr>
            <a:xfrm rot="16200000">
              <a:off x="4058783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99D57A-7968-7575-1BA5-287BD7E4A37D}"/>
                </a:ext>
              </a:extLst>
            </p:cNvPr>
            <p:cNvSpPr/>
            <p:nvPr/>
          </p:nvSpPr>
          <p:spPr>
            <a:xfrm rot="16200000">
              <a:off x="4338971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0608B7-E360-6A5D-FF23-0617CD49616F}"/>
                </a:ext>
              </a:extLst>
            </p:cNvPr>
            <p:cNvSpPr/>
            <p:nvPr/>
          </p:nvSpPr>
          <p:spPr>
            <a:xfrm rot="16200000">
              <a:off x="4619159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15959A-D5E5-D398-4051-E7D168CE1954}"/>
                </a:ext>
              </a:extLst>
            </p:cNvPr>
            <p:cNvSpPr/>
            <p:nvPr/>
          </p:nvSpPr>
          <p:spPr>
            <a:xfrm rot="16200000">
              <a:off x="4899346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35021D-4E2F-AAD7-D546-F0F65C604693}"/>
                </a:ext>
              </a:extLst>
            </p:cNvPr>
            <p:cNvSpPr/>
            <p:nvPr/>
          </p:nvSpPr>
          <p:spPr>
            <a:xfrm rot="16200000">
              <a:off x="5179534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76EA7-44D8-7541-7125-A17E97F996FF}"/>
                </a:ext>
              </a:extLst>
            </p:cNvPr>
            <p:cNvSpPr/>
            <p:nvPr/>
          </p:nvSpPr>
          <p:spPr>
            <a:xfrm rot="16200000">
              <a:off x="5459722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7B3C4C-29A4-2546-9491-BE071D3F833D}"/>
                </a:ext>
              </a:extLst>
            </p:cNvPr>
            <p:cNvSpPr/>
            <p:nvPr/>
          </p:nvSpPr>
          <p:spPr>
            <a:xfrm rot="16200000">
              <a:off x="5739910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FCE877-DD5E-CDF5-CB5D-494AEFC6274F}"/>
                </a:ext>
              </a:extLst>
            </p:cNvPr>
            <p:cNvSpPr/>
            <p:nvPr/>
          </p:nvSpPr>
          <p:spPr>
            <a:xfrm rot="16200000">
              <a:off x="321809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D7E397-623B-0B2C-5279-12F11F39DA7C}"/>
                </a:ext>
              </a:extLst>
            </p:cNvPr>
            <p:cNvSpPr/>
            <p:nvPr/>
          </p:nvSpPr>
          <p:spPr>
            <a:xfrm rot="16200000">
              <a:off x="3498282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F0186B-1B8B-8439-A71A-A5F444A6920E}"/>
                </a:ext>
              </a:extLst>
            </p:cNvPr>
            <p:cNvSpPr/>
            <p:nvPr/>
          </p:nvSpPr>
          <p:spPr>
            <a:xfrm rot="16200000">
              <a:off x="3778470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98DBC9-C942-7A54-AB12-AD0FD712B3FC}"/>
                </a:ext>
              </a:extLst>
            </p:cNvPr>
            <p:cNvSpPr/>
            <p:nvPr/>
          </p:nvSpPr>
          <p:spPr>
            <a:xfrm rot="16200000">
              <a:off x="4058658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97B11-6E53-FB89-EA1B-4F2E1C06CACE}"/>
                </a:ext>
              </a:extLst>
            </p:cNvPr>
            <p:cNvSpPr/>
            <p:nvPr/>
          </p:nvSpPr>
          <p:spPr>
            <a:xfrm rot="16200000">
              <a:off x="4338846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33EA66-6D00-3F71-D5A6-DBCF78909288}"/>
                </a:ext>
              </a:extLst>
            </p:cNvPr>
            <p:cNvSpPr/>
            <p:nvPr/>
          </p:nvSpPr>
          <p:spPr>
            <a:xfrm rot="16200000">
              <a:off x="4619034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7B8DF-99F3-166C-0BAA-D82CFC999DDD}"/>
                </a:ext>
              </a:extLst>
            </p:cNvPr>
            <p:cNvSpPr/>
            <p:nvPr/>
          </p:nvSpPr>
          <p:spPr>
            <a:xfrm rot="16200000">
              <a:off x="4899221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7BC47B-FC99-416F-CD6B-6DBA9DC5D63E}"/>
                </a:ext>
              </a:extLst>
            </p:cNvPr>
            <p:cNvSpPr/>
            <p:nvPr/>
          </p:nvSpPr>
          <p:spPr>
            <a:xfrm rot="16200000">
              <a:off x="5179409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4D5121-9850-4855-FABE-C20CBC5E3BCD}"/>
                </a:ext>
              </a:extLst>
            </p:cNvPr>
            <p:cNvSpPr/>
            <p:nvPr/>
          </p:nvSpPr>
          <p:spPr>
            <a:xfrm rot="16200000">
              <a:off x="5459597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4FEE4C-8A90-8D66-AC99-62364EBBD170}"/>
                </a:ext>
              </a:extLst>
            </p:cNvPr>
            <p:cNvSpPr/>
            <p:nvPr/>
          </p:nvSpPr>
          <p:spPr>
            <a:xfrm rot="16200000">
              <a:off x="5739785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3371CB-8029-9D0A-1373-C5EEFAE51BB6}"/>
                </a:ext>
              </a:extLst>
            </p:cNvPr>
            <p:cNvSpPr/>
            <p:nvPr/>
          </p:nvSpPr>
          <p:spPr>
            <a:xfrm rot="16200000">
              <a:off x="321809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210C2-FE02-5E20-51DD-C681692618F8}"/>
                </a:ext>
              </a:extLst>
            </p:cNvPr>
            <p:cNvSpPr/>
            <p:nvPr/>
          </p:nvSpPr>
          <p:spPr>
            <a:xfrm rot="16200000">
              <a:off x="3498282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E3FF20-13B0-A565-89EC-2C3DEF386FF8}"/>
                </a:ext>
              </a:extLst>
            </p:cNvPr>
            <p:cNvSpPr/>
            <p:nvPr/>
          </p:nvSpPr>
          <p:spPr>
            <a:xfrm rot="16200000">
              <a:off x="3778470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58A6E3-6853-BDEA-E493-118FAAFDE03C}"/>
                </a:ext>
              </a:extLst>
            </p:cNvPr>
            <p:cNvSpPr/>
            <p:nvPr/>
          </p:nvSpPr>
          <p:spPr>
            <a:xfrm rot="16200000">
              <a:off x="4058658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C096B4-F0DD-519D-E9D3-FDA31771F0B9}"/>
                </a:ext>
              </a:extLst>
            </p:cNvPr>
            <p:cNvSpPr/>
            <p:nvPr/>
          </p:nvSpPr>
          <p:spPr>
            <a:xfrm rot="16200000">
              <a:off x="4338846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F85A43-D583-C9D6-A452-D82E9892E812}"/>
                </a:ext>
              </a:extLst>
            </p:cNvPr>
            <p:cNvSpPr/>
            <p:nvPr/>
          </p:nvSpPr>
          <p:spPr>
            <a:xfrm rot="16200000">
              <a:off x="4619034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47B396-ABE5-50DA-DA64-F6DF2FCE9614}"/>
                </a:ext>
              </a:extLst>
            </p:cNvPr>
            <p:cNvSpPr/>
            <p:nvPr/>
          </p:nvSpPr>
          <p:spPr>
            <a:xfrm rot="16200000">
              <a:off x="4899221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CB3C2C-0D87-C06D-D127-74DF71D89D21}"/>
                </a:ext>
              </a:extLst>
            </p:cNvPr>
            <p:cNvSpPr/>
            <p:nvPr/>
          </p:nvSpPr>
          <p:spPr>
            <a:xfrm rot="16200000">
              <a:off x="5179409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730538-7E0E-9B91-ED71-41758583495B}"/>
                </a:ext>
              </a:extLst>
            </p:cNvPr>
            <p:cNvSpPr/>
            <p:nvPr/>
          </p:nvSpPr>
          <p:spPr>
            <a:xfrm rot="16200000">
              <a:off x="5459597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1487A8-CFCF-02BE-F63B-EC4AE61E9B07}"/>
                </a:ext>
              </a:extLst>
            </p:cNvPr>
            <p:cNvSpPr/>
            <p:nvPr/>
          </p:nvSpPr>
          <p:spPr>
            <a:xfrm rot="16200000">
              <a:off x="5739785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5E5C8C-DDCB-F98F-F1B1-81B8197CC2A4}"/>
                </a:ext>
              </a:extLst>
            </p:cNvPr>
            <p:cNvSpPr/>
            <p:nvPr/>
          </p:nvSpPr>
          <p:spPr>
            <a:xfrm rot="16200000">
              <a:off x="321809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A814A3-C9CA-C865-EDA7-55F70BB4F6F6}"/>
                </a:ext>
              </a:extLst>
            </p:cNvPr>
            <p:cNvSpPr/>
            <p:nvPr/>
          </p:nvSpPr>
          <p:spPr>
            <a:xfrm rot="16200000">
              <a:off x="3498282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398BE57-3093-2355-EC06-2F3A0578A1BA}"/>
                </a:ext>
              </a:extLst>
            </p:cNvPr>
            <p:cNvSpPr/>
            <p:nvPr/>
          </p:nvSpPr>
          <p:spPr>
            <a:xfrm rot="16200000">
              <a:off x="3778470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A755E9-815D-9E86-ED7F-05C064FC4206}"/>
                </a:ext>
              </a:extLst>
            </p:cNvPr>
            <p:cNvSpPr/>
            <p:nvPr/>
          </p:nvSpPr>
          <p:spPr>
            <a:xfrm rot="16200000">
              <a:off x="4058658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5475B3-93F2-7B71-3C24-B78081515380}"/>
                </a:ext>
              </a:extLst>
            </p:cNvPr>
            <p:cNvSpPr/>
            <p:nvPr/>
          </p:nvSpPr>
          <p:spPr>
            <a:xfrm rot="16200000">
              <a:off x="4338846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C58644-CF6F-163D-76D5-6685FFD5D391}"/>
                </a:ext>
              </a:extLst>
            </p:cNvPr>
            <p:cNvSpPr/>
            <p:nvPr/>
          </p:nvSpPr>
          <p:spPr>
            <a:xfrm rot="16200000">
              <a:off x="4619034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0284A94-6A84-5779-92BA-7BB96E44F45E}"/>
                </a:ext>
              </a:extLst>
            </p:cNvPr>
            <p:cNvSpPr/>
            <p:nvPr/>
          </p:nvSpPr>
          <p:spPr>
            <a:xfrm rot="16200000">
              <a:off x="4899221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D5E02C-FBCA-C4BF-51DF-B64BFE832071}"/>
                </a:ext>
              </a:extLst>
            </p:cNvPr>
            <p:cNvSpPr/>
            <p:nvPr/>
          </p:nvSpPr>
          <p:spPr>
            <a:xfrm rot="16200000">
              <a:off x="5179409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6A24BF6-11CC-5B33-0699-9EB8C30D06A8}"/>
                </a:ext>
              </a:extLst>
            </p:cNvPr>
            <p:cNvSpPr/>
            <p:nvPr/>
          </p:nvSpPr>
          <p:spPr>
            <a:xfrm rot="16200000">
              <a:off x="5459597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94001-E6C3-F15E-F33D-F69CF05BDA17}"/>
                </a:ext>
              </a:extLst>
            </p:cNvPr>
            <p:cNvSpPr/>
            <p:nvPr/>
          </p:nvSpPr>
          <p:spPr>
            <a:xfrm rot="16200000">
              <a:off x="5739785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7994FB-DC02-0FEE-C2AA-2E291C67F212}"/>
                </a:ext>
              </a:extLst>
            </p:cNvPr>
            <p:cNvSpPr/>
            <p:nvPr/>
          </p:nvSpPr>
          <p:spPr>
            <a:xfrm rot="16200000">
              <a:off x="321809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86F6ED-4930-21C3-92B6-4D70CEDD6AF0}"/>
                </a:ext>
              </a:extLst>
            </p:cNvPr>
            <p:cNvSpPr/>
            <p:nvPr/>
          </p:nvSpPr>
          <p:spPr>
            <a:xfrm rot="16200000">
              <a:off x="3498282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C07C1F-7601-F2E5-6B8C-05BDE89BDC95}"/>
                </a:ext>
              </a:extLst>
            </p:cNvPr>
            <p:cNvSpPr/>
            <p:nvPr/>
          </p:nvSpPr>
          <p:spPr>
            <a:xfrm rot="16200000">
              <a:off x="3778470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6097E2-0058-91FF-839A-FA6816E3B84D}"/>
                </a:ext>
              </a:extLst>
            </p:cNvPr>
            <p:cNvSpPr/>
            <p:nvPr/>
          </p:nvSpPr>
          <p:spPr>
            <a:xfrm rot="16200000">
              <a:off x="4058658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D34AB0-ADC8-77C8-2D87-2BB43236304D}"/>
                </a:ext>
              </a:extLst>
            </p:cNvPr>
            <p:cNvSpPr/>
            <p:nvPr/>
          </p:nvSpPr>
          <p:spPr>
            <a:xfrm rot="16200000">
              <a:off x="4338846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6C16C9D-DAE8-3B12-661E-8262916C7CF5}"/>
                </a:ext>
              </a:extLst>
            </p:cNvPr>
            <p:cNvSpPr/>
            <p:nvPr/>
          </p:nvSpPr>
          <p:spPr>
            <a:xfrm rot="16200000">
              <a:off x="4619034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685FDC4-8C92-AA8A-1088-75F95A32104C}"/>
                </a:ext>
              </a:extLst>
            </p:cNvPr>
            <p:cNvSpPr/>
            <p:nvPr/>
          </p:nvSpPr>
          <p:spPr>
            <a:xfrm rot="16200000">
              <a:off x="4899221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887DB18-0951-D0A4-A755-33ACB10D9D1E}"/>
                </a:ext>
              </a:extLst>
            </p:cNvPr>
            <p:cNvSpPr/>
            <p:nvPr/>
          </p:nvSpPr>
          <p:spPr>
            <a:xfrm rot="16200000">
              <a:off x="5179409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8C287C4-C2D6-B993-2A65-D9E18C4E3431}"/>
                </a:ext>
              </a:extLst>
            </p:cNvPr>
            <p:cNvSpPr/>
            <p:nvPr/>
          </p:nvSpPr>
          <p:spPr>
            <a:xfrm rot="16200000">
              <a:off x="5459597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CE9749-F960-132C-F5AC-62D64D4F0010}"/>
                </a:ext>
              </a:extLst>
            </p:cNvPr>
            <p:cNvSpPr/>
            <p:nvPr/>
          </p:nvSpPr>
          <p:spPr>
            <a:xfrm rot="16200000">
              <a:off x="5739785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50BD88-62DF-4886-27A9-8825D3879B9B}"/>
                </a:ext>
              </a:extLst>
            </p:cNvPr>
            <p:cNvSpPr/>
            <p:nvPr/>
          </p:nvSpPr>
          <p:spPr>
            <a:xfrm rot="16200000">
              <a:off x="321809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441089D-7E32-0DFC-AAD2-3EFF00A18B30}"/>
                </a:ext>
              </a:extLst>
            </p:cNvPr>
            <p:cNvSpPr/>
            <p:nvPr/>
          </p:nvSpPr>
          <p:spPr>
            <a:xfrm rot="16200000">
              <a:off x="3498282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4A3B6FD-F145-3A22-C891-44EC3BEDCC4E}"/>
                </a:ext>
              </a:extLst>
            </p:cNvPr>
            <p:cNvSpPr/>
            <p:nvPr/>
          </p:nvSpPr>
          <p:spPr>
            <a:xfrm rot="16200000">
              <a:off x="3778470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6E97F8-A10C-A945-5C1C-2EEA67129FA5}"/>
                </a:ext>
              </a:extLst>
            </p:cNvPr>
            <p:cNvSpPr/>
            <p:nvPr/>
          </p:nvSpPr>
          <p:spPr>
            <a:xfrm rot="16200000">
              <a:off x="4058658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74FF48-4591-378A-6ABF-9A2E3EAD20EB}"/>
                </a:ext>
              </a:extLst>
            </p:cNvPr>
            <p:cNvSpPr/>
            <p:nvPr/>
          </p:nvSpPr>
          <p:spPr>
            <a:xfrm rot="16200000">
              <a:off x="4338846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3C170F-2586-7E6B-515B-808DA58ACC5F}"/>
                </a:ext>
              </a:extLst>
            </p:cNvPr>
            <p:cNvSpPr/>
            <p:nvPr/>
          </p:nvSpPr>
          <p:spPr>
            <a:xfrm rot="16200000">
              <a:off x="4619034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E36D6-50C8-C8FC-4856-FBDAB7258515}"/>
                </a:ext>
              </a:extLst>
            </p:cNvPr>
            <p:cNvSpPr/>
            <p:nvPr/>
          </p:nvSpPr>
          <p:spPr>
            <a:xfrm rot="16200000">
              <a:off x="4899221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C879A25-78A6-27B7-F786-5B67F81CD472}"/>
                </a:ext>
              </a:extLst>
            </p:cNvPr>
            <p:cNvSpPr/>
            <p:nvPr/>
          </p:nvSpPr>
          <p:spPr>
            <a:xfrm rot="16200000">
              <a:off x="5179409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722ED4-3C59-946B-98FD-875EEFB027BA}"/>
                </a:ext>
              </a:extLst>
            </p:cNvPr>
            <p:cNvSpPr/>
            <p:nvPr/>
          </p:nvSpPr>
          <p:spPr>
            <a:xfrm rot="16200000">
              <a:off x="5459597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226499-A5B5-79F9-AF70-911204D1AFC3}"/>
                </a:ext>
              </a:extLst>
            </p:cNvPr>
            <p:cNvSpPr/>
            <p:nvPr/>
          </p:nvSpPr>
          <p:spPr>
            <a:xfrm rot="16200000">
              <a:off x="5739785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607632D-AA63-C989-ADD0-4DACB67B7115}"/>
                </a:ext>
              </a:extLst>
            </p:cNvPr>
            <p:cNvSpPr/>
            <p:nvPr/>
          </p:nvSpPr>
          <p:spPr>
            <a:xfrm rot="16200000">
              <a:off x="321809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3E99A68-9AC5-FAFC-15D7-BD26F02B4D9D}"/>
                </a:ext>
              </a:extLst>
            </p:cNvPr>
            <p:cNvSpPr/>
            <p:nvPr/>
          </p:nvSpPr>
          <p:spPr>
            <a:xfrm rot="16200000">
              <a:off x="3498282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C27A8CA-7B8A-689C-544A-19773A96ED1D}"/>
                </a:ext>
              </a:extLst>
            </p:cNvPr>
            <p:cNvSpPr/>
            <p:nvPr/>
          </p:nvSpPr>
          <p:spPr>
            <a:xfrm rot="16200000">
              <a:off x="3778470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524BD51-17ED-41AD-610A-26898309D56E}"/>
                </a:ext>
              </a:extLst>
            </p:cNvPr>
            <p:cNvSpPr/>
            <p:nvPr/>
          </p:nvSpPr>
          <p:spPr>
            <a:xfrm rot="16200000">
              <a:off x="4058658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C2D65D-9732-6031-6511-44E38DFCA264}"/>
                </a:ext>
              </a:extLst>
            </p:cNvPr>
            <p:cNvSpPr/>
            <p:nvPr/>
          </p:nvSpPr>
          <p:spPr>
            <a:xfrm rot="16200000">
              <a:off x="4338846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645BDA-E06A-5278-4155-42AFCDF3F973}"/>
                </a:ext>
              </a:extLst>
            </p:cNvPr>
            <p:cNvSpPr/>
            <p:nvPr/>
          </p:nvSpPr>
          <p:spPr>
            <a:xfrm rot="16200000">
              <a:off x="4619034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3B4B6-0ADD-EA03-A1A5-28B2742565DC}"/>
                </a:ext>
              </a:extLst>
            </p:cNvPr>
            <p:cNvSpPr/>
            <p:nvPr/>
          </p:nvSpPr>
          <p:spPr>
            <a:xfrm rot="16200000">
              <a:off x="4899221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11C8AEB-7C8F-1D82-5193-A5B823A735E8}"/>
                </a:ext>
              </a:extLst>
            </p:cNvPr>
            <p:cNvSpPr/>
            <p:nvPr/>
          </p:nvSpPr>
          <p:spPr>
            <a:xfrm rot="16200000">
              <a:off x="5179409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CB42E7-2F79-A482-A507-A0CED38BA9A2}"/>
                </a:ext>
              </a:extLst>
            </p:cNvPr>
            <p:cNvSpPr/>
            <p:nvPr/>
          </p:nvSpPr>
          <p:spPr>
            <a:xfrm rot="16200000">
              <a:off x="5459597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FBE0ADF-3B49-C562-2254-B365496B6CBE}"/>
                </a:ext>
              </a:extLst>
            </p:cNvPr>
            <p:cNvSpPr/>
            <p:nvPr/>
          </p:nvSpPr>
          <p:spPr>
            <a:xfrm rot="16200000">
              <a:off x="5739785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107715-4552-B1D1-1F17-0703A457A55C}"/>
                </a:ext>
              </a:extLst>
            </p:cNvPr>
            <p:cNvSpPr/>
            <p:nvPr/>
          </p:nvSpPr>
          <p:spPr>
            <a:xfrm rot="16200000">
              <a:off x="321809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89A5894-2649-0BB6-9314-998E02B2EE10}"/>
                </a:ext>
              </a:extLst>
            </p:cNvPr>
            <p:cNvSpPr/>
            <p:nvPr/>
          </p:nvSpPr>
          <p:spPr>
            <a:xfrm rot="16200000">
              <a:off x="3498282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00A034C-285A-089C-3583-81027BB75F31}"/>
                </a:ext>
              </a:extLst>
            </p:cNvPr>
            <p:cNvSpPr/>
            <p:nvPr/>
          </p:nvSpPr>
          <p:spPr>
            <a:xfrm rot="16200000">
              <a:off x="3778470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59F67AD-1E9C-7E66-3F16-9D68DD5ABD00}"/>
                </a:ext>
              </a:extLst>
            </p:cNvPr>
            <p:cNvSpPr/>
            <p:nvPr/>
          </p:nvSpPr>
          <p:spPr>
            <a:xfrm rot="16200000">
              <a:off x="4058658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C9719B9-E022-036A-6CEC-01F0BC480A51}"/>
                </a:ext>
              </a:extLst>
            </p:cNvPr>
            <p:cNvSpPr/>
            <p:nvPr/>
          </p:nvSpPr>
          <p:spPr>
            <a:xfrm rot="16200000">
              <a:off x="4338846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C0CF3F4-B800-BECE-E542-A184E8E31C84}"/>
                </a:ext>
              </a:extLst>
            </p:cNvPr>
            <p:cNvSpPr/>
            <p:nvPr/>
          </p:nvSpPr>
          <p:spPr>
            <a:xfrm rot="16200000">
              <a:off x="4619034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89DA960-53F5-EA0E-9EFE-E5D71917509C}"/>
                </a:ext>
              </a:extLst>
            </p:cNvPr>
            <p:cNvSpPr/>
            <p:nvPr/>
          </p:nvSpPr>
          <p:spPr>
            <a:xfrm rot="16200000">
              <a:off x="4899221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F3B1D5A-629F-610A-E587-8C7A5C06B666}"/>
                </a:ext>
              </a:extLst>
            </p:cNvPr>
            <p:cNvSpPr/>
            <p:nvPr/>
          </p:nvSpPr>
          <p:spPr>
            <a:xfrm rot="16200000">
              <a:off x="5179409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3D5A96B-BFAF-5328-98C0-4768160882D8}"/>
                </a:ext>
              </a:extLst>
            </p:cNvPr>
            <p:cNvSpPr/>
            <p:nvPr/>
          </p:nvSpPr>
          <p:spPr>
            <a:xfrm rot="16200000">
              <a:off x="5459597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18EA028-F91F-E037-91D8-32FD0FA63CD5}"/>
                </a:ext>
              </a:extLst>
            </p:cNvPr>
            <p:cNvSpPr/>
            <p:nvPr/>
          </p:nvSpPr>
          <p:spPr>
            <a:xfrm rot="16200000">
              <a:off x="5739785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CC332E-AC3D-7AA3-8A36-59957371E63C}"/>
                </a:ext>
              </a:extLst>
            </p:cNvPr>
            <p:cNvSpPr/>
            <p:nvPr/>
          </p:nvSpPr>
          <p:spPr>
            <a:xfrm rot="16200000">
              <a:off x="321809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4CEA2F2-1F5C-7685-1862-BC8229AB28DE}"/>
                </a:ext>
              </a:extLst>
            </p:cNvPr>
            <p:cNvSpPr/>
            <p:nvPr/>
          </p:nvSpPr>
          <p:spPr>
            <a:xfrm rot="16200000">
              <a:off x="3498282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C8B4FF-FA97-2703-A50E-9A320BE142CD}"/>
                </a:ext>
              </a:extLst>
            </p:cNvPr>
            <p:cNvSpPr/>
            <p:nvPr/>
          </p:nvSpPr>
          <p:spPr>
            <a:xfrm rot="16200000">
              <a:off x="3778470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3B8F7A2-1F67-D82D-73CB-493B9FFB3406}"/>
                </a:ext>
              </a:extLst>
            </p:cNvPr>
            <p:cNvSpPr/>
            <p:nvPr/>
          </p:nvSpPr>
          <p:spPr>
            <a:xfrm rot="16200000">
              <a:off x="4058658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ABB31A6-93CF-3DBC-5E0D-9F17C6A3FD88}"/>
                </a:ext>
              </a:extLst>
            </p:cNvPr>
            <p:cNvSpPr/>
            <p:nvPr/>
          </p:nvSpPr>
          <p:spPr>
            <a:xfrm rot="16200000">
              <a:off x="4338846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4D82D3-2DEF-A60A-EFDA-5AE347523498}"/>
                </a:ext>
              </a:extLst>
            </p:cNvPr>
            <p:cNvSpPr/>
            <p:nvPr/>
          </p:nvSpPr>
          <p:spPr>
            <a:xfrm rot="16200000">
              <a:off x="4619034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CF26777-31C3-A8A5-F7F8-A5DEA0948E88}"/>
                </a:ext>
              </a:extLst>
            </p:cNvPr>
            <p:cNvSpPr/>
            <p:nvPr/>
          </p:nvSpPr>
          <p:spPr>
            <a:xfrm rot="16200000">
              <a:off x="4899221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EC3ADEC-E95D-176A-8778-DA05E9F2A78F}"/>
                </a:ext>
              </a:extLst>
            </p:cNvPr>
            <p:cNvSpPr/>
            <p:nvPr/>
          </p:nvSpPr>
          <p:spPr>
            <a:xfrm rot="16200000">
              <a:off x="5179409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2B78F1B-16BB-8913-6104-A8E9A3E3870E}"/>
                </a:ext>
              </a:extLst>
            </p:cNvPr>
            <p:cNvSpPr/>
            <p:nvPr/>
          </p:nvSpPr>
          <p:spPr>
            <a:xfrm rot="16200000">
              <a:off x="5459597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35BFD56-C84E-E03C-B12D-BE999947EF56}"/>
                </a:ext>
              </a:extLst>
            </p:cNvPr>
            <p:cNvSpPr/>
            <p:nvPr/>
          </p:nvSpPr>
          <p:spPr>
            <a:xfrm rot="16200000">
              <a:off x="5739785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7E09E3A-28BB-4B7D-78E6-CF4C9214E48F}"/>
                </a:ext>
              </a:extLst>
            </p:cNvPr>
            <p:cNvSpPr/>
            <p:nvPr/>
          </p:nvSpPr>
          <p:spPr>
            <a:xfrm rot="16200000">
              <a:off x="321809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BB4E6A5-24C7-C4F3-1738-2056795BF324}"/>
                </a:ext>
              </a:extLst>
            </p:cNvPr>
            <p:cNvSpPr/>
            <p:nvPr/>
          </p:nvSpPr>
          <p:spPr>
            <a:xfrm rot="16200000">
              <a:off x="3498282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CA0A3-7812-3743-AC63-DC8C2E24648F}"/>
                </a:ext>
              </a:extLst>
            </p:cNvPr>
            <p:cNvSpPr/>
            <p:nvPr/>
          </p:nvSpPr>
          <p:spPr>
            <a:xfrm rot="16200000">
              <a:off x="3778470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E17BBB-26B7-E924-D463-E93D10E3C309}"/>
                </a:ext>
              </a:extLst>
            </p:cNvPr>
            <p:cNvSpPr/>
            <p:nvPr/>
          </p:nvSpPr>
          <p:spPr>
            <a:xfrm rot="16200000">
              <a:off x="4058658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82F8CC5-07F0-AAE7-AD55-3AD8D8F3A747}"/>
                </a:ext>
              </a:extLst>
            </p:cNvPr>
            <p:cNvSpPr/>
            <p:nvPr/>
          </p:nvSpPr>
          <p:spPr>
            <a:xfrm rot="16200000">
              <a:off x="4338846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986B37-A21E-A2CA-1949-EE1E64971198}"/>
                </a:ext>
              </a:extLst>
            </p:cNvPr>
            <p:cNvSpPr/>
            <p:nvPr/>
          </p:nvSpPr>
          <p:spPr>
            <a:xfrm rot="16200000">
              <a:off x="4619034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E3BCA20-F988-A6F9-B5C6-029918FE05B3}"/>
                </a:ext>
              </a:extLst>
            </p:cNvPr>
            <p:cNvSpPr/>
            <p:nvPr/>
          </p:nvSpPr>
          <p:spPr>
            <a:xfrm rot="16200000">
              <a:off x="4899221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AA2D705-899F-EE55-FDCC-B517D7113ED1}"/>
                </a:ext>
              </a:extLst>
            </p:cNvPr>
            <p:cNvSpPr/>
            <p:nvPr/>
          </p:nvSpPr>
          <p:spPr>
            <a:xfrm rot="16200000">
              <a:off x="5179409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89D1B37-7A51-F5FC-0736-3339024FD1D9}"/>
                </a:ext>
              </a:extLst>
            </p:cNvPr>
            <p:cNvSpPr/>
            <p:nvPr/>
          </p:nvSpPr>
          <p:spPr>
            <a:xfrm rot="16200000">
              <a:off x="5459597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186BD9E-30F9-53E4-EB2A-1AACA16149F5}"/>
                </a:ext>
              </a:extLst>
            </p:cNvPr>
            <p:cNvSpPr/>
            <p:nvPr/>
          </p:nvSpPr>
          <p:spPr>
            <a:xfrm rot="16200000">
              <a:off x="5739785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C04A35-F663-4E9E-3425-6046E6315B4D}"/>
                  </a:ext>
                </a:extLst>
              </p:cNvPr>
              <p:cNvSpPr txBox="1"/>
              <p:nvPr/>
            </p:nvSpPr>
            <p:spPr>
              <a:xfrm>
                <a:off x="5742384" y="5351681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C04A35-F663-4E9E-3425-6046E631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84" y="5351681"/>
                <a:ext cx="698911" cy="978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127F0DA-DE28-AD94-2609-3933343EED69}"/>
              </a:ext>
            </a:extLst>
          </p:cNvPr>
          <p:cNvSpPr txBox="1"/>
          <p:nvPr/>
        </p:nvSpPr>
        <p:spPr>
          <a:xfrm>
            <a:off x="4191653" y="5486878"/>
            <a:ext cx="142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7004-F7A6-4BFF-C5DE-B8C126888FF2}"/>
              </a:ext>
            </a:extLst>
          </p:cNvPr>
          <p:cNvSpPr txBox="1"/>
          <p:nvPr/>
        </p:nvSpPr>
        <p:spPr>
          <a:xfrm>
            <a:off x="5381672" y="5400259"/>
            <a:ext cx="1420333" cy="1323439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344DCE-8EAD-194A-690C-93E6C1643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977" y="5486878"/>
            <a:ext cx="92972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326919" y="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5F2BF0-22FE-2CA3-8142-60F396D0F941}"/>
              </a:ext>
            </a:extLst>
          </p:cNvPr>
          <p:cNvSpPr txBox="1"/>
          <p:nvPr/>
        </p:nvSpPr>
        <p:spPr>
          <a:xfrm>
            <a:off x="1726377" y="1383108"/>
            <a:ext cx="5959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fractions are shown?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529A8-F889-DA22-F731-E28F2633F970}"/>
              </a:ext>
            </a:extLst>
          </p:cNvPr>
          <p:cNvSpPr txBox="1"/>
          <p:nvPr/>
        </p:nvSpPr>
        <p:spPr>
          <a:xfrm>
            <a:off x="1048704" y="1817714"/>
            <a:ext cx="739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BF984-9CCE-5294-38B0-A27D139FAD47}"/>
              </a:ext>
            </a:extLst>
          </p:cNvPr>
          <p:cNvSpPr txBox="1"/>
          <p:nvPr/>
        </p:nvSpPr>
        <p:spPr>
          <a:xfrm>
            <a:off x="4233752" y="1817714"/>
            <a:ext cx="739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F8229-39CC-60B9-126B-DA508DA8CC45}"/>
              </a:ext>
            </a:extLst>
          </p:cNvPr>
          <p:cNvSpPr txBox="1"/>
          <p:nvPr/>
        </p:nvSpPr>
        <p:spPr>
          <a:xfrm>
            <a:off x="7140262" y="1817714"/>
            <a:ext cx="739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3F7D8-ED93-8A5D-4263-3ABF4C966FE6}"/>
                  </a:ext>
                </a:extLst>
              </p:cNvPr>
              <p:cNvSpPr txBox="1"/>
              <p:nvPr/>
            </p:nvSpPr>
            <p:spPr>
              <a:xfrm>
                <a:off x="913573" y="5476810"/>
                <a:ext cx="681851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3F7D8-ED93-8A5D-4263-3ABF4C966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73" y="5476810"/>
                <a:ext cx="681851" cy="974690"/>
              </a:xfrm>
              <a:prstGeom prst="rect">
                <a:avLst/>
              </a:prstGeom>
              <a:blipFill>
                <a:blip r:embed="rId5"/>
                <a:stretch>
                  <a:fillRect l="-1786" r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5C3DF-78BB-5140-A4BD-1BFD3ECE30AE}"/>
                  </a:ext>
                </a:extLst>
              </p:cNvPr>
              <p:cNvSpPr txBox="1"/>
              <p:nvPr/>
            </p:nvSpPr>
            <p:spPr>
              <a:xfrm>
                <a:off x="3343876" y="5476810"/>
                <a:ext cx="68185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5C3DF-78BB-5140-A4BD-1BFD3ECE3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76" y="5476810"/>
                <a:ext cx="681851" cy="978281"/>
              </a:xfrm>
              <a:prstGeom prst="rect">
                <a:avLst/>
              </a:prstGeom>
              <a:blipFill>
                <a:blip r:embed="rId6"/>
                <a:stretch>
                  <a:fillRect l="-1802" r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0C765-2203-F88C-3912-AA548526631C}"/>
                  </a:ext>
                </a:extLst>
              </p:cNvPr>
              <p:cNvSpPr txBox="1"/>
              <p:nvPr/>
            </p:nvSpPr>
            <p:spPr>
              <a:xfrm>
                <a:off x="6282818" y="5378839"/>
                <a:ext cx="681851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0C765-2203-F88C-3912-AA548526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8" y="5378839"/>
                <a:ext cx="681851" cy="989566"/>
              </a:xfrm>
              <a:prstGeom prst="rect">
                <a:avLst/>
              </a:prstGeom>
              <a:blipFill>
                <a:blip r:embed="rId7"/>
                <a:stretch>
                  <a:fillRect l="-1802" r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5" name="Group 714">
            <a:extLst>
              <a:ext uri="{FF2B5EF4-FFF2-40B4-BE49-F238E27FC236}">
                <a16:creationId xmlns:a16="http://schemas.microsoft.com/office/drawing/2014/main" id="{286CC0EE-D6F5-ED6B-3493-1AF5834353F4}"/>
              </a:ext>
            </a:extLst>
          </p:cNvPr>
          <p:cNvGrpSpPr/>
          <p:nvPr/>
        </p:nvGrpSpPr>
        <p:grpSpPr>
          <a:xfrm>
            <a:off x="367057" y="2814361"/>
            <a:ext cx="2160000" cy="2160000"/>
            <a:chOff x="326919" y="2670935"/>
            <a:chExt cx="2786590" cy="28385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6BBFB2-0531-BECC-6FD7-E705CB6A997D}"/>
                </a:ext>
              </a:extLst>
            </p:cNvPr>
            <p:cNvSpPr/>
            <p:nvPr/>
          </p:nvSpPr>
          <p:spPr>
            <a:xfrm rot="16200000">
              <a:off x="324569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770B9D-0246-75C7-520E-60119E318586}"/>
                </a:ext>
              </a:extLst>
            </p:cNvPr>
            <p:cNvSpPr/>
            <p:nvPr/>
          </p:nvSpPr>
          <p:spPr>
            <a:xfrm rot="16200000">
              <a:off x="604757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DC9470-C8CB-0054-9445-7300CC44C4C7}"/>
                </a:ext>
              </a:extLst>
            </p:cNvPr>
            <p:cNvSpPr/>
            <p:nvPr/>
          </p:nvSpPr>
          <p:spPr>
            <a:xfrm rot="16200000">
              <a:off x="884945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DC416C-B1B4-587E-3142-B2F70DE9A02B}"/>
                </a:ext>
              </a:extLst>
            </p:cNvPr>
            <p:cNvSpPr/>
            <p:nvPr/>
          </p:nvSpPr>
          <p:spPr>
            <a:xfrm rot="16200000">
              <a:off x="1165133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8E41DA-82FA-8C2B-D096-E8016B24D28C}"/>
                </a:ext>
              </a:extLst>
            </p:cNvPr>
            <p:cNvSpPr/>
            <p:nvPr/>
          </p:nvSpPr>
          <p:spPr>
            <a:xfrm rot="16200000">
              <a:off x="1445321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A2757A-22D9-2312-48A2-E42C63FF0BB4}"/>
                </a:ext>
              </a:extLst>
            </p:cNvPr>
            <p:cNvSpPr/>
            <p:nvPr/>
          </p:nvSpPr>
          <p:spPr>
            <a:xfrm rot="16200000">
              <a:off x="1725509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43DD6E-1455-ABF4-67C0-9C8230B30A04}"/>
                </a:ext>
              </a:extLst>
            </p:cNvPr>
            <p:cNvSpPr/>
            <p:nvPr/>
          </p:nvSpPr>
          <p:spPr>
            <a:xfrm rot="16200000">
              <a:off x="2005696" y="52422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592FDC-FA78-4BC8-659E-91FF1B394016}"/>
                </a:ext>
              </a:extLst>
            </p:cNvPr>
            <p:cNvSpPr/>
            <p:nvPr/>
          </p:nvSpPr>
          <p:spPr>
            <a:xfrm rot="16200000">
              <a:off x="2285884" y="52422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97AA5C-E012-424F-F430-E7B11968B20B}"/>
                </a:ext>
              </a:extLst>
            </p:cNvPr>
            <p:cNvSpPr/>
            <p:nvPr/>
          </p:nvSpPr>
          <p:spPr>
            <a:xfrm rot="16200000">
              <a:off x="2566072" y="52422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915DD6-3B6F-49BA-8931-8CC7AB46A691}"/>
                </a:ext>
              </a:extLst>
            </p:cNvPr>
            <p:cNvSpPr/>
            <p:nvPr/>
          </p:nvSpPr>
          <p:spPr>
            <a:xfrm rot="16200000">
              <a:off x="2846260" y="52422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6FBDDF-CA7F-030C-1197-9AC069B96685}"/>
                </a:ext>
              </a:extLst>
            </p:cNvPr>
            <p:cNvSpPr/>
            <p:nvPr/>
          </p:nvSpPr>
          <p:spPr>
            <a:xfrm rot="16200000">
              <a:off x="324444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84CD16-8B62-B77A-49DC-70FB0FE96CDF}"/>
                </a:ext>
              </a:extLst>
            </p:cNvPr>
            <p:cNvSpPr/>
            <p:nvPr/>
          </p:nvSpPr>
          <p:spPr>
            <a:xfrm rot="16200000">
              <a:off x="604632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B97D03-D98A-85D4-99EF-FCAD06137690}"/>
                </a:ext>
              </a:extLst>
            </p:cNvPr>
            <p:cNvSpPr/>
            <p:nvPr/>
          </p:nvSpPr>
          <p:spPr>
            <a:xfrm rot="16200000">
              <a:off x="884820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AB7405-D2E2-FBC4-428A-711D3D83DC9A}"/>
                </a:ext>
              </a:extLst>
            </p:cNvPr>
            <p:cNvSpPr/>
            <p:nvPr/>
          </p:nvSpPr>
          <p:spPr>
            <a:xfrm rot="16200000">
              <a:off x="1165008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0C4831-5AFC-D451-CDCC-04A9F1144AE4}"/>
                </a:ext>
              </a:extLst>
            </p:cNvPr>
            <p:cNvSpPr/>
            <p:nvPr/>
          </p:nvSpPr>
          <p:spPr>
            <a:xfrm rot="16200000">
              <a:off x="1445196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7E437E-56ED-61F3-7666-18BF1494FA1F}"/>
                </a:ext>
              </a:extLst>
            </p:cNvPr>
            <p:cNvSpPr/>
            <p:nvPr/>
          </p:nvSpPr>
          <p:spPr>
            <a:xfrm rot="16200000">
              <a:off x="1725384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FAA282-8700-8A6F-5691-45F52D61BC96}"/>
                </a:ext>
              </a:extLst>
            </p:cNvPr>
            <p:cNvSpPr/>
            <p:nvPr/>
          </p:nvSpPr>
          <p:spPr>
            <a:xfrm rot="16200000">
              <a:off x="2005571" y="49568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E0322E-9277-C65A-12BA-A6097AA2480F}"/>
                </a:ext>
              </a:extLst>
            </p:cNvPr>
            <p:cNvSpPr/>
            <p:nvPr/>
          </p:nvSpPr>
          <p:spPr>
            <a:xfrm rot="16200000">
              <a:off x="2285759" y="49568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730FE4-EBF9-FBEC-C7CE-1F8FF91AA2D4}"/>
                </a:ext>
              </a:extLst>
            </p:cNvPr>
            <p:cNvSpPr/>
            <p:nvPr/>
          </p:nvSpPr>
          <p:spPr>
            <a:xfrm rot="16200000">
              <a:off x="2565947" y="49568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5FF12A-633B-C94D-C9D8-4109B645535C}"/>
                </a:ext>
              </a:extLst>
            </p:cNvPr>
            <p:cNvSpPr/>
            <p:nvPr/>
          </p:nvSpPr>
          <p:spPr>
            <a:xfrm rot="16200000">
              <a:off x="2846135" y="49568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1D5C6DC-B6C3-20C9-A8E4-E5F6EE1CED1B}"/>
                </a:ext>
              </a:extLst>
            </p:cNvPr>
            <p:cNvSpPr/>
            <p:nvPr/>
          </p:nvSpPr>
          <p:spPr>
            <a:xfrm rot="16200000">
              <a:off x="324444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33FCBA8-9200-E9F6-47AD-E82EB8452445}"/>
                </a:ext>
              </a:extLst>
            </p:cNvPr>
            <p:cNvSpPr/>
            <p:nvPr/>
          </p:nvSpPr>
          <p:spPr>
            <a:xfrm rot="16200000">
              <a:off x="604632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DB9E64-4145-7708-FA85-97C3670E856A}"/>
                </a:ext>
              </a:extLst>
            </p:cNvPr>
            <p:cNvSpPr/>
            <p:nvPr/>
          </p:nvSpPr>
          <p:spPr>
            <a:xfrm rot="16200000">
              <a:off x="884820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43369D-FE4D-91E0-7609-5EBFA06EFCC9}"/>
                </a:ext>
              </a:extLst>
            </p:cNvPr>
            <p:cNvSpPr/>
            <p:nvPr/>
          </p:nvSpPr>
          <p:spPr>
            <a:xfrm rot="16200000">
              <a:off x="1165008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E0EB2E-7E0D-A544-65B4-CD0A0873BA96}"/>
                </a:ext>
              </a:extLst>
            </p:cNvPr>
            <p:cNvSpPr/>
            <p:nvPr/>
          </p:nvSpPr>
          <p:spPr>
            <a:xfrm rot="16200000">
              <a:off x="1445196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848FA7-2D9F-2B8C-4DB9-B7BC3E9ED341}"/>
                </a:ext>
              </a:extLst>
            </p:cNvPr>
            <p:cNvSpPr/>
            <p:nvPr/>
          </p:nvSpPr>
          <p:spPr>
            <a:xfrm rot="16200000">
              <a:off x="1725384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F2A9DA-28CB-678E-E459-D8CE3ABBD622}"/>
                </a:ext>
              </a:extLst>
            </p:cNvPr>
            <p:cNvSpPr/>
            <p:nvPr/>
          </p:nvSpPr>
          <p:spPr>
            <a:xfrm rot="16200000">
              <a:off x="2005571" y="46713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E31598-DCA9-93A1-2EB1-5BB172948C09}"/>
                </a:ext>
              </a:extLst>
            </p:cNvPr>
            <p:cNvSpPr/>
            <p:nvPr/>
          </p:nvSpPr>
          <p:spPr>
            <a:xfrm rot="16200000">
              <a:off x="2285759" y="46713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3089559-B838-10BC-6B00-02A1E9A258D7}"/>
                </a:ext>
              </a:extLst>
            </p:cNvPr>
            <p:cNvSpPr/>
            <p:nvPr/>
          </p:nvSpPr>
          <p:spPr>
            <a:xfrm rot="16200000">
              <a:off x="2565947" y="46713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09A0BE3-4C6B-F626-28A5-C2B7482ADAB4}"/>
                </a:ext>
              </a:extLst>
            </p:cNvPr>
            <p:cNvSpPr/>
            <p:nvPr/>
          </p:nvSpPr>
          <p:spPr>
            <a:xfrm rot="16200000">
              <a:off x="2846135" y="46713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DB1017-5A39-06BD-3185-6C247F86E6EE}"/>
                </a:ext>
              </a:extLst>
            </p:cNvPr>
            <p:cNvSpPr/>
            <p:nvPr/>
          </p:nvSpPr>
          <p:spPr>
            <a:xfrm rot="16200000">
              <a:off x="324444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429C41-18CB-C33B-53F5-F03C1B59DE87}"/>
                </a:ext>
              </a:extLst>
            </p:cNvPr>
            <p:cNvSpPr/>
            <p:nvPr/>
          </p:nvSpPr>
          <p:spPr>
            <a:xfrm rot="16200000">
              <a:off x="604632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71F904-3D1D-62B4-D024-2E849387BB56}"/>
                </a:ext>
              </a:extLst>
            </p:cNvPr>
            <p:cNvSpPr/>
            <p:nvPr/>
          </p:nvSpPr>
          <p:spPr>
            <a:xfrm rot="16200000">
              <a:off x="884820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24B29D7-9A5E-CDF6-C477-8E07223C2C2E}"/>
                </a:ext>
              </a:extLst>
            </p:cNvPr>
            <p:cNvSpPr/>
            <p:nvPr/>
          </p:nvSpPr>
          <p:spPr>
            <a:xfrm rot="16200000">
              <a:off x="1165008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4645DC0-E2C1-02FB-141B-8C7A21F5F8D8}"/>
                </a:ext>
              </a:extLst>
            </p:cNvPr>
            <p:cNvSpPr/>
            <p:nvPr/>
          </p:nvSpPr>
          <p:spPr>
            <a:xfrm rot="16200000">
              <a:off x="1445196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711A58E-86C4-546B-9642-2B1D44EDEFCA}"/>
                </a:ext>
              </a:extLst>
            </p:cNvPr>
            <p:cNvSpPr/>
            <p:nvPr/>
          </p:nvSpPr>
          <p:spPr>
            <a:xfrm rot="16200000">
              <a:off x="1725384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D90DE36-07C0-0BC7-26EF-8CA1829F8475}"/>
                </a:ext>
              </a:extLst>
            </p:cNvPr>
            <p:cNvSpPr/>
            <p:nvPr/>
          </p:nvSpPr>
          <p:spPr>
            <a:xfrm rot="16200000">
              <a:off x="2005571" y="43859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B861EAF-5E6A-2D17-DFDC-CA6D1FF5C85F}"/>
                </a:ext>
              </a:extLst>
            </p:cNvPr>
            <p:cNvSpPr/>
            <p:nvPr/>
          </p:nvSpPr>
          <p:spPr>
            <a:xfrm rot="16200000">
              <a:off x="2285759" y="43859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FDEAC8-96C9-000E-C6F0-FA1EEC08D235}"/>
                </a:ext>
              </a:extLst>
            </p:cNvPr>
            <p:cNvSpPr/>
            <p:nvPr/>
          </p:nvSpPr>
          <p:spPr>
            <a:xfrm rot="16200000">
              <a:off x="2565947" y="43859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420B532D-5853-0D3E-C2CE-3822EF7F3D3F}"/>
                </a:ext>
              </a:extLst>
            </p:cNvPr>
            <p:cNvSpPr/>
            <p:nvPr/>
          </p:nvSpPr>
          <p:spPr>
            <a:xfrm rot="16200000">
              <a:off x="2846135" y="43859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77D2895A-DBFB-81C7-F068-BDD2BB8C879D}"/>
                </a:ext>
              </a:extLst>
            </p:cNvPr>
            <p:cNvSpPr/>
            <p:nvPr/>
          </p:nvSpPr>
          <p:spPr>
            <a:xfrm rot="16200000">
              <a:off x="324444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35AEBE01-C8F8-3AAE-6963-E3BFF80C6C88}"/>
                </a:ext>
              </a:extLst>
            </p:cNvPr>
            <p:cNvSpPr/>
            <p:nvPr/>
          </p:nvSpPr>
          <p:spPr>
            <a:xfrm rot="16200000">
              <a:off x="604632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BE01C6B2-3BA1-C4E6-52DB-170DD7C12EC5}"/>
                </a:ext>
              </a:extLst>
            </p:cNvPr>
            <p:cNvSpPr/>
            <p:nvPr/>
          </p:nvSpPr>
          <p:spPr>
            <a:xfrm rot="16200000">
              <a:off x="884820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B747409C-0C1C-487F-4B49-97665941561B}"/>
                </a:ext>
              </a:extLst>
            </p:cNvPr>
            <p:cNvSpPr/>
            <p:nvPr/>
          </p:nvSpPr>
          <p:spPr>
            <a:xfrm rot="16200000">
              <a:off x="1165008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6FA35F7C-BF1F-2968-B1E8-404CDA9C6B06}"/>
                </a:ext>
              </a:extLst>
            </p:cNvPr>
            <p:cNvSpPr/>
            <p:nvPr/>
          </p:nvSpPr>
          <p:spPr>
            <a:xfrm rot="16200000">
              <a:off x="1445196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8F99E45-715E-359C-54AE-04989B3FE65F}"/>
                </a:ext>
              </a:extLst>
            </p:cNvPr>
            <p:cNvSpPr/>
            <p:nvPr/>
          </p:nvSpPr>
          <p:spPr>
            <a:xfrm rot="16200000">
              <a:off x="1725384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69BF681E-9FA6-8DC4-67BA-26329BA3EA0F}"/>
                </a:ext>
              </a:extLst>
            </p:cNvPr>
            <p:cNvSpPr/>
            <p:nvPr/>
          </p:nvSpPr>
          <p:spPr>
            <a:xfrm rot="16200000">
              <a:off x="2005571" y="41005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D717854E-DE2A-6A87-9D50-17FAC488F535}"/>
                </a:ext>
              </a:extLst>
            </p:cNvPr>
            <p:cNvSpPr/>
            <p:nvPr/>
          </p:nvSpPr>
          <p:spPr>
            <a:xfrm rot="16200000">
              <a:off x="2285759" y="41005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20862CA-B1FD-F570-87BA-2EB1E293FD3C}"/>
                </a:ext>
              </a:extLst>
            </p:cNvPr>
            <p:cNvSpPr/>
            <p:nvPr/>
          </p:nvSpPr>
          <p:spPr>
            <a:xfrm rot="16200000">
              <a:off x="2565947" y="41005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60F9A759-969C-3687-9962-5B1B0320D851}"/>
                </a:ext>
              </a:extLst>
            </p:cNvPr>
            <p:cNvSpPr/>
            <p:nvPr/>
          </p:nvSpPr>
          <p:spPr>
            <a:xfrm rot="16200000">
              <a:off x="2846135" y="41005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E5EDA856-A69D-3E17-3156-3AEC5B134A4D}"/>
                </a:ext>
              </a:extLst>
            </p:cNvPr>
            <p:cNvSpPr/>
            <p:nvPr/>
          </p:nvSpPr>
          <p:spPr>
            <a:xfrm rot="16200000">
              <a:off x="324444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AC3F8596-B8B8-06EE-4898-6199BF366541}"/>
                </a:ext>
              </a:extLst>
            </p:cNvPr>
            <p:cNvSpPr/>
            <p:nvPr/>
          </p:nvSpPr>
          <p:spPr>
            <a:xfrm rot="16200000">
              <a:off x="604632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FC8F964D-AC6D-4C42-2C25-869242B0F7E0}"/>
                </a:ext>
              </a:extLst>
            </p:cNvPr>
            <p:cNvSpPr/>
            <p:nvPr/>
          </p:nvSpPr>
          <p:spPr>
            <a:xfrm rot="16200000">
              <a:off x="884820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4260CC71-3310-7198-546A-60A21E52103C}"/>
                </a:ext>
              </a:extLst>
            </p:cNvPr>
            <p:cNvSpPr/>
            <p:nvPr/>
          </p:nvSpPr>
          <p:spPr>
            <a:xfrm rot="16200000">
              <a:off x="1165008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991F34AD-E309-2725-0A6D-902491E23F3C}"/>
                </a:ext>
              </a:extLst>
            </p:cNvPr>
            <p:cNvSpPr/>
            <p:nvPr/>
          </p:nvSpPr>
          <p:spPr>
            <a:xfrm rot="16200000">
              <a:off x="1445196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9FF0E740-4763-21AB-C231-D237D3185546}"/>
                </a:ext>
              </a:extLst>
            </p:cNvPr>
            <p:cNvSpPr/>
            <p:nvPr/>
          </p:nvSpPr>
          <p:spPr>
            <a:xfrm rot="16200000">
              <a:off x="1725384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1BD151F5-0167-4CCB-8F54-2D7A5A7051DE}"/>
                </a:ext>
              </a:extLst>
            </p:cNvPr>
            <p:cNvSpPr/>
            <p:nvPr/>
          </p:nvSpPr>
          <p:spPr>
            <a:xfrm rot="16200000">
              <a:off x="2005571" y="3815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674EF676-5AA9-537E-A4C2-F657EB52F099}"/>
                </a:ext>
              </a:extLst>
            </p:cNvPr>
            <p:cNvSpPr/>
            <p:nvPr/>
          </p:nvSpPr>
          <p:spPr>
            <a:xfrm rot="16200000">
              <a:off x="2285759" y="3815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62989F7B-D361-FB35-33C8-F2D611789A73}"/>
                </a:ext>
              </a:extLst>
            </p:cNvPr>
            <p:cNvSpPr/>
            <p:nvPr/>
          </p:nvSpPr>
          <p:spPr>
            <a:xfrm rot="16200000">
              <a:off x="2565947" y="3815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F5885886-6663-9BDE-3B19-BCC109AB6F41}"/>
                </a:ext>
              </a:extLst>
            </p:cNvPr>
            <p:cNvSpPr/>
            <p:nvPr/>
          </p:nvSpPr>
          <p:spPr>
            <a:xfrm rot="16200000">
              <a:off x="2846135" y="3815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0827476E-9368-3338-9EF7-830A24D1D507}"/>
                </a:ext>
              </a:extLst>
            </p:cNvPr>
            <p:cNvSpPr/>
            <p:nvPr/>
          </p:nvSpPr>
          <p:spPr>
            <a:xfrm rot="16200000">
              <a:off x="324444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F4B51C2-C6AB-FE38-E3DF-F5ABD37D924B}"/>
                </a:ext>
              </a:extLst>
            </p:cNvPr>
            <p:cNvSpPr/>
            <p:nvPr/>
          </p:nvSpPr>
          <p:spPr>
            <a:xfrm rot="16200000">
              <a:off x="604632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2EBCF920-31DE-442D-3CC6-0E07B53B5849}"/>
                </a:ext>
              </a:extLst>
            </p:cNvPr>
            <p:cNvSpPr/>
            <p:nvPr/>
          </p:nvSpPr>
          <p:spPr>
            <a:xfrm rot="16200000">
              <a:off x="884820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409773A-28F8-D590-7022-9A58511ACFDC}"/>
                </a:ext>
              </a:extLst>
            </p:cNvPr>
            <p:cNvSpPr/>
            <p:nvPr/>
          </p:nvSpPr>
          <p:spPr>
            <a:xfrm rot="16200000">
              <a:off x="1165008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C24748C3-2AA0-FC54-2DFE-80A7C24D2E71}"/>
                </a:ext>
              </a:extLst>
            </p:cNvPr>
            <p:cNvSpPr/>
            <p:nvPr/>
          </p:nvSpPr>
          <p:spPr>
            <a:xfrm rot="16200000">
              <a:off x="1445196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4CB3BF6F-AEA4-4C24-44C9-CF0940BC6E6A}"/>
                </a:ext>
              </a:extLst>
            </p:cNvPr>
            <p:cNvSpPr/>
            <p:nvPr/>
          </p:nvSpPr>
          <p:spPr>
            <a:xfrm rot="16200000">
              <a:off x="1725384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4CC6ED02-B70F-BB4E-DF4C-42436A1C595B}"/>
                </a:ext>
              </a:extLst>
            </p:cNvPr>
            <p:cNvSpPr/>
            <p:nvPr/>
          </p:nvSpPr>
          <p:spPr>
            <a:xfrm rot="16200000">
              <a:off x="2005571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76CF6037-B91F-3346-03B9-62F07636768E}"/>
                </a:ext>
              </a:extLst>
            </p:cNvPr>
            <p:cNvSpPr/>
            <p:nvPr/>
          </p:nvSpPr>
          <p:spPr>
            <a:xfrm rot="16200000">
              <a:off x="2285759" y="35296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BAF04FAF-4353-2BD9-0737-7F82A4876015}"/>
                </a:ext>
              </a:extLst>
            </p:cNvPr>
            <p:cNvSpPr/>
            <p:nvPr/>
          </p:nvSpPr>
          <p:spPr>
            <a:xfrm rot="16200000">
              <a:off x="2565947" y="35296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7085953D-D524-AF62-CDBD-D5716C23E155}"/>
                </a:ext>
              </a:extLst>
            </p:cNvPr>
            <p:cNvSpPr/>
            <p:nvPr/>
          </p:nvSpPr>
          <p:spPr>
            <a:xfrm rot="16200000">
              <a:off x="2846135" y="35296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80C95484-5EDC-11D9-E931-03EE46893C81}"/>
                </a:ext>
              </a:extLst>
            </p:cNvPr>
            <p:cNvSpPr/>
            <p:nvPr/>
          </p:nvSpPr>
          <p:spPr>
            <a:xfrm rot="16200000">
              <a:off x="324444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DE5F3677-F2EA-F0CE-A50E-90FD947ED648}"/>
                </a:ext>
              </a:extLst>
            </p:cNvPr>
            <p:cNvSpPr/>
            <p:nvPr/>
          </p:nvSpPr>
          <p:spPr>
            <a:xfrm rot="16200000">
              <a:off x="604632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4F24491E-45AE-8321-52ED-1145DEAE20FE}"/>
                </a:ext>
              </a:extLst>
            </p:cNvPr>
            <p:cNvSpPr/>
            <p:nvPr/>
          </p:nvSpPr>
          <p:spPr>
            <a:xfrm rot="16200000">
              <a:off x="884820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EE19C324-0D91-E909-48CF-F5A782CF3E0E}"/>
                </a:ext>
              </a:extLst>
            </p:cNvPr>
            <p:cNvSpPr/>
            <p:nvPr/>
          </p:nvSpPr>
          <p:spPr>
            <a:xfrm rot="16200000">
              <a:off x="1165008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C52A15B4-71EC-448D-D272-4FA00231EDD4}"/>
                </a:ext>
              </a:extLst>
            </p:cNvPr>
            <p:cNvSpPr/>
            <p:nvPr/>
          </p:nvSpPr>
          <p:spPr>
            <a:xfrm rot="16200000">
              <a:off x="1445196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6689F3EC-E9C8-C84D-6ABE-7F5A5D559744}"/>
                </a:ext>
              </a:extLst>
            </p:cNvPr>
            <p:cNvSpPr/>
            <p:nvPr/>
          </p:nvSpPr>
          <p:spPr>
            <a:xfrm rot="16200000">
              <a:off x="1725384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A29D851-3113-1C09-E5EE-C199BF849F83}"/>
                </a:ext>
              </a:extLst>
            </p:cNvPr>
            <p:cNvSpPr/>
            <p:nvPr/>
          </p:nvSpPr>
          <p:spPr>
            <a:xfrm rot="16200000">
              <a:off x="2005571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9688383E-109E-F736-B1C3-1DF1694BC22E}"/>
                </a:ext>
              </a:extLst>
            </p:cNvPr>
            <p:cNvSpPr/>
            <p:nvPr/>
          </p:nvSpPr>
          <p:spPr>
            <a:xfrm rot="16200000">
              <a:off x="2285759" y="324426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51CF1285-D9BD-FB14-29DB-B3A58858E6B3}"/>
                </a:ext>
              </a:extLst>
            </p:cNvPr>
            <p:cNvSpPr/>
            <p:nvPr/>
          </p:nvSpPr>
          <p:spPr>
            <a:xfrm rot="16200000">
              <a:off x="2565947" y="324426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F8A40884-C6DD-2E04-A0D5-776E0F396F62}"/>
                </a:ext>
              </a:extLst>
            </p:cNvPr>
            <p:cNvSpPr/>
            <p:nvPr/>
          </p:nvSpPr>
          <p:spPr>
            <a:xfrm rot="16200000">
              <a:off x="2846135" y="324426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A7D9ED10-6FE7-B82E-C1AE-5B84461CA878}"/>
                </a:ext>
              </a:extLst>
            </p:cNvPr>
            <p:cNvSpPr/>
            <p:nvPr/>
          </p:nvSpPr>
          <p:spPr>
            <a:xfrm rot="16200000">
              <a:off x="324444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5FBE0B61-5EF9-A253-CB5F-7121F6F663EE}"/>
                </a:ext>
              </a:extLst>
            </p:cNvPr>
            <p:cNvSpPr/>
            <p:nvPr/>
          </p:nvSpPr>
          <p:spPr>
            <a:xfrm rot="16200000">
              <a:off x="604632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F7B9ECFA-447D-B85D-F9DE-1934B105E4D4}"/>
                </a:ext>
              </a:extLst>
            </p:cNvPr>
            <p:cNvSpPr/>
            <p:nvPr/>
          </p:nvSpPr>
          <p:spPr>
            <a:xfrm rot="16200000">
              <a:off x="884820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7966EF90-9A7C-30A0-EF75-1C1E0E13372A}"/>
                </a:ext>
              </a:extLst>
            </p:cNvPr>
            <p:cNvSpPr/>
            <p:nvPr/>
          </p:nvSpPr>
          <p:spPr>
            <a:xfrm rot="16200000">
              <a:off x="1165008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9E78C824-933C-A0E6-0665-AEAEAED13389}"/>
                </a:ext>
              </a:extLst>
            </p:cNvPr>
            <p:cNvSpPr/>
            <p:nvPr/>
          </p:nvSpPr>
          <p:spPr>
            <a:xfrm rot="16200000">
              <a:off x="1445196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38D5BC7E-E7C6-4232-6D24-1ED800023896}"/>
                </a:ext>
              </a:extLst>
            </p:cNvPr>
            <p:cNvSpPr/>
            <p:nvPr/>
          </p:nvSpPr>
          <p:spPr>
            <a:xfrm rot="16200000">
              <a:off x="1725384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04E0E46E-1F2C-8A94-2BAB-0C2200504206}"/>
                </a:ext>
              </a:extLst>
            </p:cNvPr>
            <p:cNvSpPr/>
            <p:nvPr/>
          </p:nvSpPr>
          <p:spPr>
            <a:xfrm rot="16200000">
              <a:off x="2005571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F122661-6884-99ED-3DCB-8CDA5F00E657}"/>
                </a:ext>
              </a:extLst>
            </p:cNvPr>
            <p:cNvSpPr/>
            <p:nvPr/>
          </p:nvSpPr>
          <p:spPr>
            <a:xfrm rot="16200000">
              <a:off x="2285759" y="29588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A2E2C56B-C737-F473-1AF7-A48CC9A9D0E7}"/>
                </a:ext>
              </a:extLst>
            </p:cNvPr>
            <p:cNvSpPr/>
            <p:nvPr/>
          </p:nvSpPr>
          <p:spPr>
            <a:xfrm rot="16200000">
              <a:off x="2565947" y="29588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92E89A2A-15FB-1467-E561-B56425EEF984}"/>
                </a:ext>
              </a:extLst>
            </p:cNvPr>
            <p:cNvSpPr/>
            <p:nvPr/>
          </p:nvSpPr>
          <p:spPr>
            <a:xfrm rot="16200000">
              <a:off x="2846135" y="29588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034B6715-A548-DD48-8466-D0FC37CC3C3E}"/>
                </a:ext>
              </a:extLst>
            </p:cNvPr>
            <p:cNvSpPr/>
            <p:nvPr/>
          </p:nvSpPr>
          <p:spPr>
            <a:xfrm rot="16200000">
              <a:off x="324444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38383D6E-3620-30DE-4939-EE79760DCD7C}"/>
                </a:ext>
              </a:extLst>
            </p:cNvPr>
            <p:cNvSpPr/>
            <p:nvPr/>
          </p:nvSpPr>
          <p:spPr>
            <a:xfrm rot="16200000">
              <a:off x="604632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D8063BC6-B220-D75C-EE63-6F50F4178233}"/>
                </a:ext>
              </a:extLst>
            </p:cNvPr>
            <p:cNvSpPr/>
            <p:nvPr/>
          </p:nvSpPr>
          <p:spPr>
            <a:xfrm rot="16200000">
              <a:off x="884820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60A1BEB-04FF-A29D-C485-44A50A923DCC}"/>
                </a:ext>
              </a:extLst>
            </p:cNvPr>
            <p:cNvSpPr/>
            <p:nvPr/>
          </p:nvSpPr>
          <p:spPr>
            <a:xfrm rot="16200000">
              <a:off x="1165008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DFB8436-04BB-AE97-ECE7-74CAE0DC56B4}"/>
                </a:ext>
              </a:extLst>
            </p:cNvPr>
            <p:cNvSpPr/>
            <p:nvPr/>
          </p:nvSpPr>
          <p:spPr>
            <a:xfrm rot="16200000">
              <a:off x="1445196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6070DFCF-C5D5-1AD9-680C-E50C23026554}"/>
                </a:ext>
              </a:extLst>
            </p:cNvPr>
            <p:cNvSpPr/>
            <p:nvPr/>
          </p:nvSpPr>
          <p:spPr>
            <a:xfrm rot="16200000">
              <a:off x="1725384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FF1FE273-EC57-21BA-5963-37C5F73E66F0}"/>
                </a:ext>
              </a:extLst>
            </p:cNvPr>
            <p:cNvSpPr/>
            <p:nvPr/>
          </p:nvSpPr>
          <p:spPr>
            <a:xfrm rot="16200000">
              <a:off x="2005571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AFBA5D01-9B90-F505-0180-0F28D3D42F55}"/>
                </a:ext>
              </a:extLst>
            </p:cNvPr>
            <p:cNvSpPr/>
            <p:nvPr/>
          </p:nvSpPr>
          <p:spPr>
            <a:xfrm rot="16200000">
              <a:off x="2285759" y="267341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50B39469-727C-6696-6BFC-5FA6762388E7}"/>
                </a:ext>
              </a:extLst>
            </p:cNvPr>
            <p:cNvSpPr/>
            <p:nvPr/>
          </p:nvSpPr>
          <p:spPr>
            <a:xfrm rot="16200000">
              <a:off x="2565947" y="267341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85828DCF-519B-CA7E-BB6F-154EB4B28A05}"/>
                </a:ext>
              </a:extLst>
            </p:cNvPr>
            <p:cNvSpPr/>
            <p:nvPr/>
          </p:nvSpPr>
          <p:spPr>
            <a:xfrm rot="16200000">
              <a:off x="2846135" y="267341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4AC685F-B506-5426-3734-CE8BA315E70B}"/>
              </a:ext>
            </a:extLst>
          </p:cNvPr>
          <p:cNvGrpSpPr/>
          <p:nvPr/>
        </p:nvGrpSpPr>
        <p:grpSpPr>
          <a:xfrm>
            <a:off x="3404742" y="2788511"/>
            <a:ext cx="2160000" cy="2160000"/>
            <a:chOff x="3936792" y="2670936"/>
            <a:chExt cx="2786590" cy="2838552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66034E30-8F49-7316-0581-26CF0F7D4933}"/>
                </a:ext>
              </a:extLst>
            </p:cNvPr>
            <p:cNvSpPr/>
            <p:nvPr/>
          </p:nvSpPr>
          <p:spPr>
            <a:xfrm rot="16200000">
              <a:off x="3934442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6E137EC-6147-CD9E-3143-1FA76218DA47}"/>
                </a:ext>
              </a:extLst>
            </p:cNvPr>
            <p:cNvSpPr/>
            <p:nvPr/>
          </p:nvSpPr>
          <p:spPr>
            <a:xfrm rot="16200000">
              <a:off x="4214630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67E69D77-232F-5FAF-7295-727793054914}"/>
                </a:ext>
              </a:extLst>
            </p:cNvPr>
            <p:cNvSpPr/>
            <p:nvPr/>
          </p:nvSpPr>
          <p:spPr>
            <a:xfrm rot="16200000">
              <a:off x="4494818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52FF683-B24F-8994-E6D4-F0FFDCCCB8B2}"/>
                </a:ext>
              </a:extLst>
            </p:cNvPr>
            <p:cNvSpPr/>
            <p:nvPr/>
          </p:nvSpPr>
          <p:spPr>
            <a:xfrm rot="16200000">
              <a:off x="4775006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CEC6A4A0-C794-9D84-8425-BD89084B2DD8}"/>
                </a:ext>
              </a:extLst>
            </p:cNvPr>
            <p:cNvSpPr/>
            <p:nvPr/>
          </p:nvSpPr>
          <p:spPr>
            <a:xfrm rot="16200000">
              <a:off x="5055194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01F348BD-4EA6-FF9B-2738-32F2951CF214}"/>
                </a:ext>
              </a:extLst>
            </p:cNvPr>
            <p:cNvSpPr/>
            <p:nvPr/>
          </p:nvSpPr>
          <p:spPr>
            <a:xfrm rot="16200000">
              <a:off x="5335382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E7995A66-8DC6-10FD-6303-7F21ADD77D6E}"/>
                </a:ext>
              </a:extLst>
            </p:cNvPr>
            <p:cNvSpPr/>
            <p:nvPr/>
          </p:nvSpPr>
          <p:spPr>
            <a:xfrm rot="16200000">
              <a:off x="5615569" y="5242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E075376E-C0B5-3CD4-11F3-EB5A60F7CBE0}"/>
                </a:ext>
              </a:extLst>
            </p:cNvPr>
            <p:cNvSpPr/>
            <p:nvPr/>
          </p:nvSpPr>
          <p:spPr>
            <a:xfrm rot="16200000">
              <a:off x="5895757" y="5242240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1492043-5FDA-3A30-EDD3-B49B2D72DCF8}"/>
                </a:ext>
              </a:extLst>
            </p:cNvPr>
            <p:cNvSpPr/>
            <p:nvPr/>
          </p:nvSpPr>
          <p:spPr>
            <a:xfrm rot="16200000">
              <a:off x="6175945" y="5242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83FBE6F-C65A-79FD-33F7-9DAE9D691624}"/>
                </a:ext>
              </a:extLst>
            </p:cNvPr>
            <p:cNvSpPr/>
            <p:nvPr/>
          </p:nvSpPr>
          <p:spPr>
            <a:xfrm rot="16200000">
              <a:off x="6456133" y="5242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AC7D850F-F8A0-D4F4-E3F0-3FC9DF4C97FF}"/>
                </a:ext>
              </a:extLst>
            </p:cNvPr>
            <p:cNvSpPr/>
            <p:nvPr/>
          </p:nvSpPr>
          <p:spPr>
            <a:xfrm rot="16200000">
              <a:off x="3934317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BD054BD8-2D9E-C2A2-FAB7-BCE7049FC46D}"/>
                </a:ext>
              </a:extLst>
            </p:cNvPr>
            <p:cNvSpPr/>
            <p:nvPr/>
          </p:nvSpPr>
          <p:spPr>
            <a:xfrm rot="16200000">
              <a:off x="4214505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554B8F65-6BFC-6152-3C11-A5C08A979177}"/>
                </a:ext>
              </a:extLst>
            </p:cNvPr>
            <p:cNvSpPr/>
            <p:nvPr/>
          </p:nvSpPr>
          <p:spPr>
            <a:xfrm rot="16200000">
              <a:off x="4494693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0AD9172-50DC-7DBE-0717-8B0DDC8241BA}"/>
                </a:ext>
              </a:extLst>
            </p:cNvPr>
            <p:cNvSpPr/>
            <p:nvPr/>
          </p:nvSpPr>
          <p:spPr>
            <a:xfrm rot="16200000">
              <a:off x="4774881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368C4B45-0860-737D-2CBC-24183E8A59B2}"/>
                </a:ext>
              </a:extLst>
            </p:cNvPr>
            <p:cNvSpPr/>
            <p:nvPr/>
          </p:nvSpPr>
          <p:spPr>
            <a:xfrm rot="16200000">
              <a:off x="5055069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27C1B4FC-7E3F-C7CB-97D0-C39DAFDDEB71}"/>
                </a:ext>
              </a:extLst>
            </p:cNvPr>
            <p:cNvSpPr/>
            <p:nvPr/>
          </p:nvSpPr>
          <p:spPr>
            <a:xfrm rot="16200000">
              <a:off x="5335257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780BC596-4933-80F3-F602-A3EB822B8CE2}"/>
                </a:ext>
              </a:extLst>
            </p:cNvPr>
            <p:cNvSpPr/>
            <p:nvPr/>
          </p:nvSpPr>
          <p:spPr>
            <a:xfrm rot="16200000">
              <a:off x="5615444" y="4956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14AF06DF-6C66-16AB-B9E2-AD82EF1DE0F4}"/>
                </a:ext>
              </a:extLst>
            </p:cNvPr>
            <p:cNvSpPr/>
            <p:nvPr/>
          </p:nvSpPr>
          <p:spPr>
            <a:xfrm rot="16200000">
              <a:off x="5895632" y="4956815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CCB2E146-91DC-9E3D-50CC-115299415800}"/>
                </a:ext>
              </a:extLst>
            </p:cNvPr>
            <p:cNvSpPr/>
            <p:nvPr/>
          </p:nvSpPr>
          <p:spPr>
            <a:xfrm rot="16200000">
              <a:off x="6175820" y="4956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5C8B4B83-74D5-0F8B-9F2B-BBD890584FD4}"/>
                </a:ext>
              </a:extLst>
            </p:cNvPr>
            <p:cNvSpPr/>
            <p:nvPr/>
          </p:nvSpPr>
          <p:spPr>
            <a:xfrm rot="16200000">
              <a:off x="6456008" y="4956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77B818B6-8D6D-7299-F08D-5A00FB4A4399}"/>
                </a:ext>
              </a:extLst>
            </p:cNvPr>
            <p:cNvSpPr/>
            <p:nvPr/>
          </p:nvSpPr>
          <p:spPr>
            <a:xfrm rot="16200000">
              <a:off x="3934317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1851956-F910-70D0-07CC-7C3CBA800874}"/>
                </a:ext>
              </a:extLst>
            </p:cNvPr>
            <p:cNvSpPr/>
            <p:nvPr/>
          </p:nvSpPr>
          <p:spPr>
            <a:xfrm rot="16200000">
              <a:off x="4214505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8FB66C1B-B987-E3DE-349B-6EB0191A5768}"/>
                </a:ext>
              </a:extLst>
            </p:cNvPr>
            <p:cNvSpPr/>
            <p:nvPr/>
          </p:nvSpPr>
          <p:spPr>
            <a:xfrm rot="16200000">
              <a:off x="4494693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9A60BA65-9F66-6D64-2DDE-7B237D61BFFF}"/>
                </a:ext>
              </a:extLst>
            </p:cNvPr>
            <p:cNvSpPr/>
            <p:nvPr/>
          </p:nvSpPr>
          <p:spPr>
            <a:xfrm rot="16200000">
              <a:off x="4774881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9A2AD268-8BCC-22EB-6CFA-97EA44798D47}"/>
                </a:ext>
              </a:extLst>
            </p:cNvPr>
            <p:cNvSpPr/>
            <p:nvPr/>
          </p:nvSpPr>
          <p:spPr>
            <a:xfrm rot="16200000">
              <a:off x="5055069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CA25838A-AC30-EDB9-5C75-929107724F6A}"/>
                </a:ext>
              </a:extLst>
            </p:cNvPr>
            <p:cNvSpPr/>
            <p:nvPr/>
          </p:nvSpPr>
          <p:spPr>
            <a:xfrm rot="16200000">
              <a:off x="5335257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B145E267-E8FB-D6F2-B115-AA07E0170661}"/>
                </a:ext>
              </a:extLst>
            </p:cNvPr>
            <p:cNvSpPr/>
            <p:nvPr/>
          </p:nvSpPr>
          <p:spPr>
            <a:xfrm rot="16200000">
              <a:off x="5615444" y="4671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444D2C52-1EEA-65AD-1269-5C40FC3D9F59}"/>
                </a:ext>
              </a:extLst>
            </p:cNvPr>
            <p:cNvSpPr/>
            <p:nvPr/>
          </p:nvSpPr>
          <p:spPr>
            <a:xfrm rot="16200000">
              <a:off x="5895632" y="4671389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C2517B5A-4AC0-BEAD-BDB6-BE83CAB71858}"/>
                </a:ext>
              </a:extLst>
            </p:cNvPr>
            <p:cNvSpPr/>
            <p:nvPr/>
          </p:nvSpPr>
          <p:spPr>
            <a:xfrm rot="16200000">
              <a:off x="6175820" y="4671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F38FA3A2-3825-91A7-3FC9-3C428989BBA3}"/>
                </a:ext>
              </a:extLst>
            </p:cNvPr>
            <p:cNvSpPr/>
            <p:nvPr/>
          </p:nvSpPr>
          <p:spPr>
            <a:xfrm rot="16200000">
              <a:off x="6456008" y="4671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748E43E5-51CE-0C24-9BD9-56464632A847}"/>
                </a:ext>
              </a:extLst>
            </p:cNvPr>
            <p:cNvSpPr/>
            <p:nvPr/>
          </p:nvSpPr>
          <p:spPr>
            <a:xfrm rot="16200000">
              <a:off x="3934317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C0F06CF-0229-B1C4-74D0-5A778C5DF5EB}"/>
                </a:ext>
              </a:extLst>
            </p:cNvPr>
            <p:cNvSpPr/>
            <p:nvPr/>
          </p:nvSpPr>
          <p:spPr>
            <a:xfrm rot="16200000">
              <a:off x="4214505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E3024880-7E65-25D9-B8E4-0C3DD152C91A}"/>
                </a:ext>
              </a:extLst>
            </p:cNvPr>
            <p:cNvSpPr/>
            <p:nvPr/>
          </p:nvSpPr>
          <p:spPr>
            <a:xfrm rot="16200000">
              <a:off x="4494693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9E7293AC-2628-0F35-3312-205DB399C883}"/>
                </a:ext>
              </a:extLst>
            </p:cNvPr>
            <p:cNvSpPr/>
            <p:nvPr/>
          </p:nvSpPr>
          <p:spPr>
            <a:xfrm rot="16200000">
              <a:off x="4774881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F5F71F60-56CB-1B7D-CF09-F5FCA9F36451}"/>
                </a:ext>
              </a:extLst>
            </p:cNvPr>
            <p:cNvSpPr/>
            <p:nvPr/>
          </p:nvSpPr>
          <p:spPr>
            <a:xfrm rot="16200000">
              <a:off x="5055069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5ACF86BF-C3A7-B114-C822-904EDAE0F0BB}"/>
                </a:ext>
              </a:extLst>
            </p:cNvPr>
            <p:cNvSpPr/>
            <p:nvPr/>
          </p:nvSpPr>
          <p:spPr>
            <a:xfrm rot="16200000">
              <a:off x="5335257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AC815747-9131-2EB8-1B53-156CE1497E76}"/>
                </a:ext>
              </a:extLst>
            </p:cNvPr>
            <p:cNvSpPr/>
            <p:nvPr/>
          </p:nvSpPr>
          <p:spPr>
            <a:xfrm rot="16200000">
              <a:off x="5615444" y="4385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6EB74734-52CF-3450-65C6-EEBE0D800488}"/>
                </a:ext>
              </a:extLst>
            </p:cNvPr>
            <p:cNvSpPr/>
            <p:nvPr/>
          </p:nvSpPr>
          <p:spPr>
            <a:xfrm rot="16200000">
              <a:off x="5895632" y="4385964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CA79AD4B-7F42-E856-B437-D2F02DD04A1F}"/>
                </a:ext>
              </a:extLst>
            </p:cNvPr>
            <p:cNvSpPr/>
            <p:nvPr/>
          </p:nvSpPr>
          <p:spPr>
            <a:xfrm rot="16200000">
              <a:off x="6175820" y="4385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28DB1AF3-BADD-266D-2B87-421C224848DB}"/>
                </a:ext>
              </a:extLst>
            </p:cNvPr>
            <p:cNvSpPr/>
            <p:nvPr/>
          </p:nvSpPr>
          <p:spPr>
            <a:xfrm rot="16200000">
              <a:off x="6456008" y="4385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41C60D7A-7023-9E6B-3BB7-5AD6FDA749E9}"/>
                </a:ext>
              </a:extLst>
            </p:cNvPr>
            <p:cNvSpPr/>
            <p:nvPr/>
          </p:nvSpPr>
          <p:spPr>
            <a:xfrm rot="16200000">
              <a:off x="3934317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9FF6431A-8C6F-E708-CD62-679C6804D8E6}"/>
                </a:ext>
              </a:extLst>
            </p:cNvPr>
            <p:cNvSpPr/>
            <p:nvPr/>
          </p:nvSpPr>
          <p:spPr>
            <a:xfrm rot="16200000">
              <a:off x="4214505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62A9A749-2D1C-FE39-A607-D92B189B3DE7}"/>
                </a:ext>
              </a:extLst>
            </p:cNvPr>
            <p:cNvSpPr/>
            <p:nvPr/>
          </p:nvSpPr>
          <p:spPr>
            <a:xfrm rot="16200000">
              <a:off x="4494693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320AC102-7F9E-1C1E-BAB4-3E33D91C3196}"/>
                </a:ext>
              </a:extLst>
            </p:cNvPr>
            <p:cNvSpPr/>
            <p:nvPr/>
          </p:nvSpPr>
          <p:spPr>
            <a:xfrm rot="16200000">
              <a:off x="4774881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AFA4F885-D141-8BF5-3830-CFC0EA888F05}"/>
                </a:ext>
              </a:extLst>
            </p:cNvPr>
            <p:cNvSpPr/>
            <p:nvPr/>
          </p:nvSpPr>
          <p:spPr>
            <a:xfrm rot="16200000">
              <a:off x="5055069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1CAE1D06-45A4-B737-8436-E627E30233C0}"/>
                </a:ext>
              </a:extLst>
            </p:cNvPr>
            <p:cNvSpPr/>
            <p:nvPr/>
          </p:nvSpPr>
          <p:spPr>
            <a:xfrm rot="16200000">
              <a:off x="5335257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37FA912F-4005-1FB5-467D-548D37F18B6D}"/>
                </a:ext>
              </a:extLst>
            </p:cNvPr>
            <p:cNvSpPr/>
            <p:nvPr/>
          </p:nvSpPr>
          <p:spPr>
            <a:xfrm rot="16200000">
              <a:off x="5615444" y="41005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9536FE57-B348-A20C-5D40-51DCBBEDB9F2}"/>
                </a:ext>
              </a:extLst>
            </p:cNvPr>
            <p:cNvSpPr/>
            <p:nvPr/>
          </p:nvSpPr>
          <p:spPr>
            <a:xfrm rot="16200000">
              <a:off x="5895632" y="4100538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0BCA9979-9E11-BB69-EBF4-B9C0B3B8440F}"/>
                </a:ext>
              </a:extLst>
            </p:cNvPr>
            <p:cNvSpPr/>
            <p:nvPr/>
          </p:nvSpPr>
          <p:spPr>
            <a:xfrm rot="16200000">
              <a:off x="6175820" y="41005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E181CB3-6C00-07C7-9DD4-160556ED3C5E}"/>
                </a:ext>
              </a:extLst>
            </p:cNvPr>
            <p:cNvSpPr/>
            <p:nvPr/>
          </p:nvSpPr>
          <p:spPr>
            <a:xfrm rot="16200000">
              <a:off x="6456008" y="41005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E82F523C-97E0-FC4B-3A33-273F68D37235}"/>
                </a:ext>
              </a:extLst>
            </p:cNvPr>
            <p:cNvSpPr/>
            <p:nvPr/>
          </p:nvSpPr>
          <p:spPr>
            <a:xfrm rot="16200000">
              <a:off x="3934317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5E903CE7-62E9-DFDB-B2F9-143E24F2D76E}"/>
                </a:ext>
              </a:extLst>
            </p:cNvPr>
            <p:cNvSpPr/>
            <p:nvPr/>
          </p:nvSpPr>
          <p:spPr>
            <a:xfrm rot="16200000">
              <a:off x="4214505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DF0C70E-E3C6-B7D3-CCDB-7C2BF79FDA6B}"/>
                </a:ext>
              </a:extLst>
            </p:cNvPr>
            <p:cNvSpPr/>
            <p:nvPr/>
          </p:nvSpPr>
          <p:spPr>
            <a:xfrm rot="16200000">
              <a:off x="4494693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6F77F576-4A5F-1DF1-D3A5-BD118A0010CA}"/>
                </a:ext>
              </a:extLst>
            </p:cNvPr>
            <p:cNvSpPr/>
            <p:nvPr/>
          </p:nvSpPr>
          <p:spPr>
            <a:xfrm rot="16200000">
              <a:off x="4774881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CE99481F-590A-B663-3A47-05AD7361E8CB}"/>
                </a:ext>
              </a:extLst>
            </p:cNvPr>
            <p:cNvSpPr/>
            <p:nvPr/>
          </p:nvSpPr>
          <p:spPr>
            <a:xfrm rot="16200000">
              <a:off x="5055069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E182E862-9B71-613D-3ADD-B3CC7D89F033}"/>
                </a:ext>
              </a:extLst>
            </p:cNvPr>
            <p:cNvSpPr/>
            <p:nvPr/>
          </p:nvSpPr>
          <p:spPr>
            <a:xfrm rot="16200000">
              <a:off x="5335257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BFDA1922-C11A-E022-436C-6F9748CEED5E}"/>
                </a:ext>
              </a:extLst>
            </p:cNvPr>
            <p:cNvSpPr/>
            <p:nvPr/>
          </p:nvSpPr>
          <p:spPr>
            <a:xfrm rot="16200000">
              <a:off x="5615444" y="3815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A194C173-1790-F8CE-D46D-4F24D80AA8D0}"/>
                </a:ext>
              </a:extLst>
            </p:cNvPr>
            <p:cNvSpPr/>
            <p:nvPr/>
          </p:nvSpPr>
          <p:spPr>
            <a:xfrm rot="16200000">
              <a:off x="5895632" y="3815113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AE80949B-FE1C-68E9-8833-BB242DDBD4FF}"/>
                </a:ext>
              </a:extLst>
            </p:cNvPr>
            <p:cNvSpPr/>
            <p:nvPr/>
          </p:nvSpPr>
          <p:spPr>
            <a:xfrm rot="16200000">
              <a:off x="6175820" y="3815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F0FBBF2-AE69-8E5A-EF4B-EB1E3D7E490E}"/>
                </a:ext>
              </a:extLst>
            </p:cNvPr>
            <p:cNvSpPr/>
            <p:nvPr/>
          </p:nvSpPr>
          <p:spPr>
            <a:xfrm rot="16200000">
              <a:off x="6456008" y="3815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D8760D05-19EC-CEE9-C618-B734DBFC77E2}"/>
                </a:ext>
              </a:extLst>
            </p:cNvPr>
            <p:cNvSpPr/>
            <p:nvPr/>
          </p:nvSpPr>
          <p:spPr>
            <a:xfrm rot="16200000">
              <a:off x="3934317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68C184E-BDA4-2BCE-7696-7EE75203A051}"/>
                </a:ext>
              </a:extLst>
            </p:cNvPr>
            <p:cNvSpPr/>
            <p:nvPr/>
          </p:nvSpPr>
          <p:spPr>
            <a:xfrm rot="16200000">
              <a:off x="4214505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190F00F6-4B88-9E7D-E4F2-D2CD238C03D5}"/>
                </a:ext>
              </a:extLst>
            </p:cNvPr>
            <p:cNvSpPr/>
            <p:nvPr/>
          </p:nvSpPr>
          <p:spPr>
            <a:xfrm rot="16200000">
              <a:off x="4494693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CAF38D1A-8741-AB17-0738-FF0601FF5DBD}"/>
                </a:ext>
              </a:extLst>
            </p:cNvPr>
            <p:cNvSpPr/>
            <p:nvPr/>
          </p:nvSpPr>
          <p:spPr>
            <a:xfrm rot="16200000">
              <a:off x="4774881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5F2088BD-0B55-5BE2-D0A0-6C7F60C80B95}"/>
                </a:ext>
              </a:extLst>
            </p:cNvPr>
            <p:cNvSpPr/>
            <p:nvPr/>
          </p:nvSpPr>
          <p:spPr>
            <a:xfrm rot="16200000">
              <a:off x="5055069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A5EB9794-6A2E-A89E-A63C-081D913ECED4}"/>
                </a:ext>
              </a:extLst>
            </p:cNvPr>
            <p:cNvSpPr/>
            <p:nvPr/>
          </p:nvSpPr>
          <p:spPr>
            <a:xfrm rot="16200000">
              <a:off x="5335257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478B2E33-A765-C7A9-511A-FBA2520D0A5C}"/>
                </a:ext>
              </a:extLst>
            </p:cNvPr>
            <p:cNvSpPr/>
            <p:nvPr/>
          </p:nvSpPr>
          <p:spPr>
            <a:xfrm rot="16200000">
              <a:off x="5615444" y="3529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3459F1B0-30CA-DCF0-60C0-6C9209114FEC}"/>
                </a:ext>
              </a:extLst>
            </p:cNvPr>
            <p:cNvSpPr/>
            <p:nvPr/>
          </p:nvSpPr>
          <p:spPr>
            <a:xfrm rot="16200000">
              <a:off x="5895632" y="3529688"/>
              <a:ext cx="269723" cy="264774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4937BC51-EA4A-7BD3-CB2A-AE4C461144E1}"/>
                </a:ext>
              </a:extLst>
            </p:cNvPr>
            <p:cNvSpPr/>
            <p:nvPr/>
          </p:nvSpPr>
          <p:spPr>
            <a:xfrm rot="16200000">
              <a:off x="6175820" y="3529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3A3358F6-2F7D-E817-4D67-CF270DFCC5FC}"/>
                </a:ext>
              </a:extLst>
            </p:cNvPr>
            <p:cNvSpPr/>
            <p:nvPr/>
          </p:nvSpPr>
          <p:spPr>
            <a:xfrm rot="16200000">
              <a:off x="6456008" y="3529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960615D0-F120-F38D-71CE-6F7D16FB20FD}"/>
                </a:ext>
              </a:extLst>
            </p:cNvPr>
            <p:cNvSpPr/>
            <p:nvPr/>
          </p:nvSpPr>
          <p:spPr>
            <a:xfrm rot="16200000">
              <a:off x="3934317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C5E5C46D-29E7-84F5-9567-A54F404D37CC}"/>
                </a:ext>
              </a:extLst>
            </p:cNvPr>
            <p:cNvSpPr/>
            <p:nvPr/>
          </p:nvSpPr>
          <p:spPr>
            <a:xfrm rot="16200000">
              <a:off x="4214505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59A7DEB8-27DA-C87B-9E53-24319F6C7C3D}"/>
                </a:ext>
              </a:extLst>
            </p:cNvPr>
            <p:cNvSpPr/>
            <p:nvPr/>
          </p:nvSpPr>
          <p:spPr>
            <a:xfrm rot="16200000">
              <a:off x="4494693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F84A22BE-F229-9FDB-DB66-342F6017F849}"/>
                </a:ext>
              </a:extLst>
            </p:cNvPr>
            <p:cNvSpPr/>
            <p:nvPr/>
          </p:nvSpPr>
          <p:spPr>
            <a:xfrm rot="16200000">
              <a:off x="4774881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3143904C-C8E7-69B2-D9C0-07A09BB95E1E}"/>
                </a:ext>
              </a:extLst>
            </p:cNvPr>
            <p:cNvSpPr/>
            <p:nvPr/>
          </p:nvSpPr>
          <p:spPr>
            <a:xfrm rot="16200000">
              <a:off x="5055069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8B1D2047-366F-15F7-A99C-67F14BFE428E}"/>
                </a:ext>
              </a:extLst>
            </p:cNvPr>
            <p:cNvSpPr/>
            <p:nvPr/>
          </p:nvSpPr>
          <p:spPr>
            <a:xfrm rot="16200000">
              <a:off x="5335257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67D0CBB3-80FD-7E2A-C566-F14410F870F1}"/>
                </a:ext>
              </a:extLst>
            </p:cNvPr>
            <p:cNvSpPr/>
            <p:nvPr/>
          </p:nvSpPr>
          <p:spPr>
            <a:xfrm rot="16200000">
              <a:off x="5615444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D9902611-78F3-A79F-7090-E4A69843E2AE}"/>
                </a:ext>
              </a:extLst>
            </p:cNvPr>
            <p:cNvSpPr/>
            <p:nvPr/>
          </p:nvSpPr>
          <p:spPr>
            <a:xfrm rot="16200000">
              <a:off x="5895632" y="3244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3E1190A6-778F-2454-71A6-BE2873DE810A}"/>
                </a:ext>
              </a:extLst>
            </p:cNvPr>
            <p:cNvSpPr/>
            <p:nvPr/>
          </p:nvSpPr>
          <p:spPr>
            <a:xfrm rot="16200000">
              <a:off x="6175820" y="3244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6EA1D8B3-485F-72D4-54AE-F0B30EC98829}"/>
                </a:ext>
              </a:extLst>
            </p:cNvPr>
            <p:cNvSpPr/>
            <p:nvPr/>
          </p:nvSpPr>
          <p:spPr>
            <a:xfrm rot="16200000">
              <a:off x="6456008" y="3244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C5A87F7-7FAE-93A9-23C5-4F36D5096DA8}"/>
                </a:ext>
              </a:extLst>
            </p:cNvPr>
            <p:cNvSpPr/>
            <p:nvPr/>
          </p:nvSpPr>
          <p:spPr>
            <a:xfrm rot="16200000">
              <a:off x="3934317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B0399914-8C8F-E2D0-A0B2-747ABDB8FD7D}"/>
                </a:ext>
              </a:extLst>
            </p:cNvPr>
            <p:cNvSpPr/>
            <p:nvPr/>
          </p:nvSpPr>
          <p:spPr>
            <a:xfrm rot="16200000">
              <a:off x="4214505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1B23AB8-EF3F-1AE9-5358-B185EADE9C6C}"/>
                </a:ext>
              </a:extLst>
            </p:cNvPr>
            <p:cNvSpPr/>
            <p:nvPr/>
          </p:nvSpPr>
          <p:spPr>
            <a:xfrm rot="16200000">
              <a:off x="4494693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A01A3F4B-0CA4-27C3-DA67-C620B19541D8}"/>
                </a:ext>
              </a:extLst>
            </p:cNvPr>
            <p:cNvSpPr/>
            <p:nvPr/>
          </p:nvSpPr>
          <p:spPr>
            <a:xfrm rot="16200000">
              <a:off x="4774881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2E5AB69-07A3-D0FE-50F9-16F267EEBFF1}"/>
                </a:ext>
              </a:extLst>
            </p:cNvPr>
            <p:cNvSpPr/>
            <p:nvPr/>
          </p:nvSpPr>
          <p:spPr>
            <a:xfrm rot="16200000">
              <a:off x="5055069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52915B88-C7E1-1F79-A004-437E2C3C6277}"/>
                </a:ext>
              </a:extLst>
            </p:cNvPr>
            <p:cNvSpPr/>
            <p:nvPr/>
          </p:nvSpPr>
          <p:spPr>
            <a:xfrm rot="16200000">
              <a:off x="5335257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5A5A1E42-E8CD-9830-794F-F2D1B36021AA}"/>
                </a:ext>
              </a:extLst>
            </p:cNvPr>
            <p:cNvSpPr/>
            <p:nvPr/>
          </p:nvSpPr>
          <p:spPr>
            <a:xfrm rot="16200000">
              <a:off x="5615444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77C5A26-FD41-7318-5B5C-41657AE79A3D}"/>
                </a:ext>
              </a:extLst>
            </p:cNvPr>
            <p:cNvSpPr/>
            <p:nvPr/>
          </p:nvSpPr>
          <p:spPr>
            <a:xfrm rot="16200000">
              <a:off x="5895632" y="29588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CE410BCA-CADE-DDDF-3682-DF51E224DD8A}"/>
                </a:ext>
              </a:extLst>
            </p:cNvPr>
            <p:cNvSpPr/>
            <p:nvPr/>
          </p:nvSpPr>
          <p:spPr>
            <a:xfrm rot="16200000">
              <a:off x="6175820" y="29588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1B1260EB-3B74-BBF8-FC1C-C5055897AFB0}"/>
                </a:ext>
              </a:extLst>
            </p:cNvPr>
            <p:cNvSpPr/>
            <p:nvPr/>
          </p:nvSpPr>
          <p:spPr>
            <a:xfrm rot="16200000">
              <a:off x="6456008" y="29588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7861AD48-F12F-28A1-53D1-F6E249506556}"/>
                </a:ext>
              </a:extLst>
            </p:cNvPr>
            <p:cNvSpPr/>
            <p:nvPr/>
          </p:nvSpPr>
          <p:spPr>
            <a:xfrm rot="16200000">
              <a:off x="3934317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A49D91A2-5B65-8DA5-BFFA-96641F7B490A}"/>
                </a:ext>
              </a:extLst>
            </p:cNvPr>
            <p:cNvSpPr/>
            <p:nvPr/>
          </p:nvSpPr>
          <p:spPr>
            <a:xfrm rot="16200000">
              <a:off x="4214505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A24238AD-FBA8-607E-2B41-BCAB5363907D}"/>
                </a:ext>
              </a:extLst>
            </p:cNvPr>
            <p:cNvSpPr/>
            <p:nvPr/>
          </p:nvSpPr>
          <p:spPr>
            <a:xfrm rot="16200000">
              <a:off x="4494693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B83FA1AD-B7FC-D554-60A3-1F242355DC7B}"/>
                </a:ext>
              </a:extLst>
            </p:cNvPr>
            <p:cNvSpPr/>
            <p:nvPr/>
          </p:nvSpPr>
          <p:spPr>
            <a:xfrm rot="16200000">
              <a:off x="4774881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1D7E2D5E-076F-A3FE-F5B6-9F5AE328051D}"/>
                </a:ext>
              </a:extLst>
            </p:cNvPr>
            <p:cNvSpPr/>
            <p:nvPr/>
          </p:nvSpPr>
          <p:spPr>
            <a:xfrm rot="16200000">
              <a:off x="5055069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9EB60CD3-80D4-FAE2-CA82-8A7FBFD1CFFD}"/>
                </a:ext>
              </a:extLst>
            </p:cNvPr>
            <p:cNvSpPr/>
            <p:nvPr/>
          </p:nvSpPr>
          <p:spPr>
            <a:xfrm rot="16200000">
              <a:off x="5335257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15289E25-5D52-223B-90A2-8CD7397BEE89}"/>
                </a:ext>
              </a:extLst>
            </p:cNvPr>
            <p:cNvSpPr/>
            <p:nvPr/>
          </p:nvSpPr>
          <p:spPr>
            <a:xfrm rot="16200000">
              <a:off x="5615444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3E50A0C9-EF0D-B5F4-0218-3DB0DF2FB2A5}"/>
                </a:ext>
              </a:extLst>
            </p:cNvPr>
            <p:cNvSpPr/>
            <p:nvPr/>
          </p:nvSpPr>
          <p:spPr>
            <a:xfrm rot="16200000">
              <a:off x="5895632" y="26734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076947A2-12D2-2715-F673-976DCFB8DE94}"/>
                </a:ext>
              </a:extLst>
            </p:cNvPr>
            <p:cNvSpPr/>
            <p:nvPr/>
          </p:nvSpPr>
          <p:spPr>
            <a:xfrm rot="16200000">
              <a:off x="6175820" y="26734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91486764-B134-E78E-C4A3-59983BDBD0D5}"/>
                </a:ext>
              </a:extLst>
            </p:cNvPr>
            <p:cNvSpPr/>
            <p:nvPr/>
          </p:nvSpPr>
          <p:spPr>
            <a:xfrm rot="16200000">
              <a:off x="6456008" y="26734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1DC73693-7634-E7F7-1598-C6EAB1C26056}"/>
              </a:ext>
            </a:extLst>
          </p:cNvPr>
          <p:cNvGrpSpPr/>
          <p:nvPr/>
        </p:nvGrpSpPr>
        <p:grpSpPr>
          <a:xfrm>
            <a:off x="6605946" y="2782538"/>
            <a:ext cx="2160000" cy="2160000"/>
            <a:chOff x="7416017" y="2543381"/>
            <a:chExt cx="2786590" cy="2838552"/>
          </a:xfrm>
        </p:grpSpPr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C4548FFB-973C-E94D-2DF8-5687BD7A69B1}"/>
                </a:ext>
              </a:extLst>
            </p:cNvPr>
            <p:cNvSpPr/>
            <p:nvPr/>
          </p:nvSpPr>
          <p:spPr>
            <a:xfrm rot="16200000">
              <a:off x="7413667" y="511468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C03D0CEA-95EA-5B8C-5A6B-43597F4BB761}"/>
                </a:ext>
              </a:extLst>
            </p:cNvPr>
            <p:cNvSpPr/>
            <p:nvPr/>
          </p:nvSpPr>
          <p:spPr>
            <a:xfrm rot="16200000">
              <a:off x="7693855" y="511468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89AA159B-3DBD-BF6F-0808-52FE325DDFEA}"/>
                </a:ext>
              </a:extLst>
            </p:cNvPr>
            <p:cNvSpPr/>
            <p:nvPr/>
          </p:nvSpPr>
          <p:spPr>
            <a:xfrm rot="16200000">
              <a:off x="7974043" y="511468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38744D2C-8E6C-3F5F-A703-0C1CA3D8FC1D}"/>
                </a:ext>
              </a:extLst>
            </p:cNvPr>
            <p:cNvSpPr/>
            <p:nvPr/>
          </p:nvSpPr>
          <p:spPr>
            <a:xfrm rot="16200000">
              <a:off x="8254231" y="511468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02FFE6D-B282-A9B9-24D8-FFCCE590E665}"/>
                </a:ext>
              </a:extLst>
            </p:cNvPr>
            <p:cNvSpPr/>
            <p:nvPr/>
          </p:nvSpPr>
          <p:spPr>
            <a:xfrm rot="16200000">
              <a:off x="8534419" y="511468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04D87D0F-229A-FC5B-7969-88712F87A47B}"/>
                </a:ext>
              </a:extLst>
            </p:cNvPr>
            <p:cNvSpPr/>
            <p:nvPr/>
          </p:nvSpPr>
          <p:spPr>
            <a:xfrm rot="16200000">
              <a:off x="8814607" y="511468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2256D5-6CE3-4FC8-095E-A89A5A266EAB}"/>
                </a:ext>
              </a:extLst>
            </p:cNvPr>
            <p:cNvSpPr/>
            <p:nvPr/>
          </p:nvSpPr>
          <p:spPr>
            <a:xfrm rot="16200000">
              <a:off x="9094794" y="511468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244DCEA8-27C0-2466-3AAA-DBA7579232EC}"/>
                </a:ext>
              </a:extLst>
            </p:cNvPr>
            <p:cNvSpPr/>
            <p:nvPr/>
          </p:nvSpPr>
          <p:spPr>
            <a:xfrm rot="16200000">
              <a:off x="9374982" y="511468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0CD119B2-DBFB-12EA-DF42-DF384F04F22C}"/>
                </a:ext>
              </a:extLst>
            </p:cNvPr>
            <p:cNvSpPr/>
            <p:nvPr/>
          </p:nvSpPr>
          <p:spPr>
            <a:xfrm rot="16200000">
              <a:off x="9655170" y="511468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B21FA7DC-3A18-122E-A915-02023BC67CBB}"/>
                </a:ext>
              </a:extLst>
            </p:cNvPr>
            <p:cNvSpPr/>
            <p:nvPr/>
          </p:nvSpPr>
          <p:spPr>
            <a:xfrm rot="16200000">
              <a:off x="9935358" y="511468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D9E7F7B5-4AD1-BFEC-F92A-9B569B5AFB30}"/>
                </a:ext>
              </a:extLst>
            </p:cNvPr>
            <p:cNvSpPr/>
            <p:nvPr/>
          </p:nvSpPr>
          <p:spPr>
            <a:xfrm rot="16200000">
              <a:off x="7413542" y="48292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AFCD3DF8-07BE-38ED-961D-6685F7928D74}"/>
                </a:ext>
              </a:extLst>
            </p:cNvPr>
            <p:cNvSpPr/>
            <p:nvPr/>
          </p:nvSpPr>
          <p:spPr>
            <a:xfrm rot="16200000">
              <a:off x="7693730" y="48292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4B205971-8DC0-E4E3-A3DF-ED90422C85AA}"/>
                </a:ext>
              </a:extLst>
            </p:cNvPr>
            <p:cNvSpPr/>
            <p:nvPr/>
          </p:nvSpPr>
          <p:spPr>
            <a:xfrm rot="16200000">
              <a:off x="7973918" y="48292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9CE48FA7-E415-ED56-F7BC-E8D81E9E8E48}"/>
                </a:ext>
              </a:extLst>
            </p:cNvPr>
            <p:cNvSpPr/>
            <p:nvPr/>
          </p:nvSpPr>
          <p:spPr>
            <a:xfrm rot="16200000">
              <a:off x="8254106" y="48292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D8EEE7A6-F16A-64AD-344D-95AFE238D8F0}"/>
                </a:ext>
              </a:extLst>
            </p:cNvPr>
            <p:cNvSpPr/>
            <p:nvPr/>
          </p:nvSpPr>
          <p:spPr>
            <a:xfrm rot="16200000">
              <a:off x="8534294" y="48292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6DB8054D-6025-C31C-F765-9F9891E7C9CA}"/>
                </a:ext>
              </a:extLst>
            </p:cNvPr>
            <p:cNvSpPr/>
            <p:nvPr/>
          </p:nvSpPr>
          <p:spPr>
            <a:xfrm rot="16200000">
              <a:off x="8814482" y="48292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1E7E78E0-FCF5-4CA1-F6AE-2A90D74E85C3}"/>
                </a:ext>
              </a:extLst>
            </p:cNvPr>
            <p:cNvSpPr/>
            <p:nvPr/>
          </p:nvSpPr>
          <p:spPr>
            <a:xfrm rot="16200000">
              <a:off x="9094669" y="48292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D0A0618F-231E-BC80-2743-0E625F33E153}"/>
                </a:ext>
              </a:extLst>
            </p:cNvPr>
            <p:cNvSpPr/>
            <p:nvPr/>
          </p:nvSpPr>
          <p:spPr>
            <a:xfrm rot="16200000">
              <a:off x="9374857" y="48292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BEF23DCF-37BC-5570-8711-054DFBCE6A1B}"/>
                </a:ext>
              </a:extLst>
            </p:cNvPr>
            <p:cNvSpPr/>
            <p:nvPr/>
          </p:nvSpPr>
          <p:spPr>
            <a:xfrm rot="16200000">
              <a:off x="9655045" y="48292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D1747561-7FD5-1E9E-DFEF-EB058B327A04}"/>
                </a:ext>
              </a:extLst>
            </p:cNvPr>
            <p:cNvSpPr/>
            <p:nvPr/>
          </p:nvSpPr>
          <p:spPr>
            <a:xfrm rot="16200000">
              <a:off x="9935233" y="48292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0C4C0ED1-8524-65FC-A45B-D974CC8890E0}"/>
                </a:ext>
              </a:extLst>
            </p:cNvPr>
            <p:cNvSpPr/>
            <p:nvPr/>
          </p:nvSpPr>
          <p:spPr>
            <a:xfrm rot="16200000">
              <a:off x="7413542" y="454383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F3F8916-263A-3623-B80A-E450D80872FC}"/>
                </a:ext>
              </a:extLst>
            </p:cNvPr>
            <p:cNvSpPr/>
            <p:nvPr/>
          </p:nvSpPr>
          <p:spPr>
            <a:xfrm rot="16200000">
              <a:off x="7693730" y="454383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3086AA8E-7306-7BC0-BE20-A19E1FF0DF2A}"/>
                </a:ext>
              </a:extLst>
            </p:cNvPr>
            <p:cNvSpPr/>
            <p:nvPr/>
          </p:nvSpPr>
          <p:spPr>
            <a:xfrm rot="16200000">
              <a:off x="7973918" y="454383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94AC956A-5DFA-DC0C-4E7F-0A7705ED657A}"/>
                </a:ext>
              </a:extLst>
            </p:cNvPr>
            <p:cNvSpPr/>
            <p:nvPr/>
          </p:nvSpPr>
          <p:spPr>
            <a:xfrm rot="16200000">
              <a:off x="8254106" y="454383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53BA2035-B917-ED44-4F66-258390FBBAEF}"/>
                </a:ext>
              </a:extLst>
            </p:cNvPr>
            <p:cNvSpPr/>
            <p:nvPr/>
          </p:nvSpPr>
          <p:spPr>
            <a:xfrm rot="16200000">
              <a:off x="8534294" y="454383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AA4AEE5B-B566-AF7F-F345-A2DAA20DA12F}"/>
                </a:ext>
              </a:extLst>
            </p:cNvPr>
            <p:cNvSpPr/>
            <p:nvPr/>
          </p:nvSpPr>
          <p:spPr>
            <a:xfrm rot="16200000">
              <a:off x="8814482" y="454383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D9A96476-6C13-1614-5C6C-1EC0D7E8B6AB}"/>
                </a:ext>
              </a:extLst>
            </p:cNvPr>
            <p:cNvSpPr/>
            <p:nvPr/>
          </p:nvSpPr>
          <p:spPr>
            <a:xfrm rot="16200000">
              <a:off x="9094669" y="454383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2D355E14-AEB1-BC52-641C-92A9FAF42217}"/>
                </a:ext>
              </a:extLst>
            </p:cNvPr>
            <p:cNvSpPr/>
            <p:nvPr/>
          </p:nvSpPr>
          <p:spPr>
            <a:xfrm rot="16200000">
              <a:off x="9374857" y="454383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E6284712-A3F7-4D7F-5E3C-EAEF5E65AE60}"/>
                </a:ext>
              </a:extLst>
            </p:cNvPr>
            <p:cNvSpPr/>
            <p:nvPr/>
          </p:nvSpPr>
          <p:spPr>
            <a:xfrm rot="16200000">
              <a:off x="9655045" y="454383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17B449B7-C001-8460-9707-385BCF686F2E}"/>
                </a:ext>
              </a:extLst>
            </p:cNvPr>
            <p:cNvSpPr/>
            <p:nvPr/>
          </p:nvSpPr>
          <p:spPr>
            <a:xfrm rot="16200000">
              <a:off x="9935233" y="454383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86036E6B-5480-8884-66EA-D09DF85BCC22}"/>
                </a:ext>
              </a:extLst>
            </p:cNvPr>
            <p:cNvSpPr/>
            <p:nvPr/>
          </p:nvSpPr>
          <p:spPr>
            <a:xfrm rot="16200000">
              <a:off x="7413542" y="42584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867626E1-3567-327B-20D2-521DB44ACF54}"/>
                </a:ext>
              </a:extLst>
            </p:cNvPr>
            <p:cNvSpPr/>
            <p:nvPr/>
          </p:nvSpPr>
          <p:spPr>
            <a:xfrm rot="16200000">
              <a:off x="7693730" y="42584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42AE65A9-756E-0994-83B9-BE081BB0995F}"/>
                </a:ext>
              </a:extLst>
            </p:cNvPr>
            <p:cNvSpPr/>
            <p:nvPr/>
          </p:nvSpPr>
          <p:spPr>
            <a:xfrm rot="16200000">
              <a:off x="7973918" y="42584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1A836470-36DF-176E-3CFB-AE4A1231B212}"/>
                </a:ext>
              </a:extLst>
            </p:cNvPr>
            <p:cNvSpPr/>
            <p:nvPr/>
          </p:nvSpPr>
          <p:spPr>
            <a:xfrm rot="16200000">
              <a:off x="8254106" y="42584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099E7807-249B-9396-40C2-A119DCCE4842}"/>
                </a:ext>
              </a:extLst>
            </p:cNvPr>
            <p:cNvSpPr/>
            <p:nvPr/>
          </p:nvSpPr>
          <p:spPr>
            <a:xfrm rot="16200000">
              <a:off x="8534294" y="42584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A29404D-F33B-7348-7FDC-8497A801CCD0}"/>
                </a:ext>
              </a:extLst>
            </p:cNvPr>
            <p:cNvSpPr/>
            <p:nvPr/>
          </p:nvSpPr>
          <p:spPr>
            <a:xfrm rot="16200000">
              <a:off x="8814482" y="42584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16ED9959-C663-911A-0D83-2ACFAE7C3642}"/>
                </a:ext>
              </a:extLst>
            </p:cNvPr>
            <p:cNvSpPr/>
            <p:nvPr/>
          </p:nvSpPr>
          <p:spPr>
            <a:xfrm rot="16200000">
              <a:off x="9094669" y="42584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C689457F-5B62-EE89-D5F3-DBC31B45793A}"/>
                </a:ext>
              </a:extLst>
            </p:cNvPr>
            <p:cNvSpPr/>
            <p:nvPr/>
          </p:nvSpPr>
          <p:spPr>
            <a:xfrm rot="16200000">
              <a:off x="9374857" y="42584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40FDE030-94C4-1D57-83CC-173F8132B740}"/>
                </a:ext>
              </a:extLst>
            </p:cNvPr>
            <p:cNvSpPr/>
            <p:nvPr/>
          </p:nvSpPr>
          <p:spPr>
            <a:xfrm rot="16200000">
              <a:off x="9655045" y="42584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FBFFC8FC-F996-FBE1-2721-87251C772D77}"/>
                </a:ext>
              </a:extLst>
            </p:cNvPr>
            <p:cNvSpPr/>
            <p:nvPr/>
          </p:nvSpPr>
          <p:spPr>
            <a:xfrm rot="16200000">
              <a:off x="9935233" y="42584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BD6E2E18-427F-759B-1F96-FDFFE67CDCA9}"/>
                </a:ext>
              </a:extLst>
            </p:cNvPr>
            <p:cNvSpPr/>
            <p:nvPr/>
          </p:nvSpPr>
          <p:spPr>
            <a:xfrm rot="16200000">
              <a:off x="7413542" y="397298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037F3D55-E616-6135-2C04-96C12848A3CD}"/>
                </a:ext>
              </a:extLst>
            </p:cNvPr>
            <p:cNvSpPr/>
            <p:nvPr/>
          </p:nvSpPr>
          <p:spPr>
            <a:xfrm rot="16200000">
              <a:off x="7693730" y="397298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999D9A0F-A14B-A11B-436F-7A7F19836326}"/>
                </a:ext>
              </a:extLst>
            </p:cNvPr>
            <p:cNvSpPr/>
            <p:nvPr/>
          </p:nvSpPr>
          <p:spPr>
            <a:xfrm rot="16200000">
              <a:off x="7973918" y="397298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AF417A60-6AC9-B0ED-7AAF-E747F6A833A0}"/>
                </a:ext>
              </a:extLst>
            </p:cNvPr>
            <p:cNvSpPr/>
            <p:nvPr/>
          </p:nvSpPr>
          <p:spPr>
            <a:xfrm rot="16200000">
              <a:off x="8254106" y="397298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20CBB23E-50CD-E52E-A9A2-EA89EA317FC1}"/>
                </a:ext>
              </a:extLst>
            </p:cNvPr>
            <p:cNvSpPr/>
            <p:nvPr/>
          </p:nvSpPr>
          <p:spPr>
            <a:xfrm rot="16200000">
              <a:off x="8534294" y="397298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CBBC28EE-D42A-42EA-2010-69C9C8C862F4}"/>
                </a:ext>
              </a:extLst>
            </p:cNvPr>
            <p:cNvSpPr/>
            <p:nvPr/>
          </p:nvSpPr>
          <p:spPr>
            <a:xfrm rot="16200000">
              <a:off x="8814482" y="397298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8B32CC19-4D07-19F9-893C-EEB72EE9A5D6}"/>
                </a:ext>
              </a:extLst>
            </p:cNvPr>
            <p:cNvSpPr/>
            <p:nvPr/>
          </p:nvSpPr>
          <p:spPr>
            <a:xfrm rot="16200000">
              <a:off x="9094669" y="397298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82188B89-C5B7-09CC-D718-A70032675147}"/>
                </a:ext>
              </a:extLst>
            </p:cNvPr>
            <p:cNvSpPr/>
            <p:nvPr/>
          </p:nvSpPr>
          <p:spPr>
            <a:xfrm rot="16200000">
              <a:off x="9374857" y="397298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635FBAD3-6D05-C114-E960-73765A5F40DD}"/>
                </a:ext>
              </a:extLst>
            </p:cNvPr>
            <p:cNvSpPr/>
            <p:nvPr/>
          </p:nvSpPr>
          <p:spPr>
            <a:xfrm rot="16200000">
              <a:off x="9655045" y="397298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CBC1A71B-BBAC-BE5E-4244-E93A1EC93B9F}"/>
                </a:ext>
              </a:extLst>
            </p:cNvPr>
            <p:cNvSpPr/>
            <p:nvPr/>
          </p:nvSpPr>
          <p:spPr>
            <a:xfrm rot="16200000">
              <a:off x="9935233" y="397298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EE5A1353-1256-25F2-ACB3-9B4CFF37501B}"/>
                </a:ext>
              </a:extLst>
            </p:cNvPr>
            <p:cNvSpPr/>
            <p:nvPr/>
          </p:nvSpPr>
          <p:spPr>
            <a:xfrm rot="16200000">
              <a:off x="7413542" y="36875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589BC1F8-97AF-FF0E-1D2D-7578CE0FDCD7}"/>
                </a:ext>
              </a:extLst>
            </p:cNvPr>
            <p:cNvSpPr/>
            <p:nvPr/>
          </p:nvSpPr>
          <p:spPr>
            <a:xfrm rot="16200000">
              <a:off x="7693730" y="36875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7E4B4D65-B4D0-AA27-8A57-EB42BF12E322}"/>
                </a:ext>
              </a:extLst>
            </p:cNvPr>
            <p:cNvSpPr/>
            <p:nvPr/>
          </p:nvSpPr>
          <p:spPr>
            <a:xfrm rot="16200000">
              <a:off x="7973918" y="36875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7DE489B3-FACA-D29F-F81E-2A3215D9985B}"/>
                </a:ext>
              </a:extLst>
            </p:cNvPr>
            <p:cNvSpPr/>
            <p:nvPr/>
          </p:nvSpPr>
          <p:spPr>
            <a:xfrm rot="16200000">
              <a:off x="8254106" y="36875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3A033858-919B-D64A-6FDC-EAAE8120054A}"/>
                </a:ext>
              </a:extLst>
            </p:cNvPr>
            <p:cNvSpPr/>
            <p:nvPr/>
          </p:nvSpPr>
          <p:spPr>
            <a:xfrm rot="16200000">
              <a:off x="8534294" y="36875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A727C61E-8FBF-3E76-5428-A5A6BED380F4}"/>
                </a:ext>
              </a:extLst>
            </p:cNvPr>
            <p:cNvSpPr/>
            <p:nvPr/>
          </p:nvSpPr>
          <p:spPr>
            <a:xfrm rot="16200000">
              <a:off x="8814482" y="36875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8FDAD8DE-235C-1F85-59F5-AA93E8B747F4}"/>
                </a:ext>
              </a:extLst>
            </p:cNvPr>
            <p:cNvSpPr/>
            <p:nvPr/>
          </p:nvSpPr>
          <p:spPr>
            <a:xfrm rot="16200000">
              <a:off x="9094669" y="36875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B1B7CF08-1194-04A6-6065-AB40B7A6090C}"/>
                </a:ext>
              </a:extLst>
            </p:cNvPr>
            <p:cNvSpPr/>
            <p:nvPr/>
          </p:nvSpPr>
          <p:spPr>
            <a:xfrm rot="16200000">
              <a:off x="9374857" y="36875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231EC478-F8A6-4BE6-7F5B-2734F3012019}"/>
                </a:ext>
              </a:extLst>
            </p:cNvPr>
            <p:cNvSpPr/>
            <p:nvPr/>
          </p:nvSpPr>
          <p:spPr>
            <a:xfrm rot="16200000">
              <a:off x="9655045" y="36875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0430AEC3-403D-91AC-6C66-2E66EAA35052}"/>
                </a:ext>
              </a:extLst>
            </p:cNvPr>
            <p:cNvSpPr/>
            <p:nvPr/>
          </p:nvSpPr>
          <p:spPr>
            <a:xfrm rot="16200000">
              <a:off x="9935233" y="36875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CD8CAA2D-3E84-28E0-914D-3F122CD2711D}"/>
                </a:ext>
              </a:extLst>
            </p:cNvPr>
            <p:cNvSpPr/>
            <p:nvPr/>
          </p:nvSpPr>
          <p:spPr>
            <a:xfrm rot="16200000">
              <a:off x="7413542" y="34021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8E684098-01CC-F79E-985E-DA7EE540822C}"/>
                </a:ext>
              </a:extLst>
            </p:cNvPr>
            <p:cNvSpPr/>
            <p:nvPr/>
          </p:nvSpPr>
          <p:spPr>
            <a:xfrm rot="16200000">
              <a:off x="7693730" y="34021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614A7E1F-C335-B0C9-8C25-11BF8DB9EF55}"/>
                </a:ext>
              </a:extLst>
            </p:cNvPr>
            <p:cNvSpPr/>
            <p:nvPr/>
          </p:nvSpPr>
          <p:spPr>
            <a:xfrm rot="16200000">
              <a:off x="7973918" y="34021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9BEC5A77-042A-47D8-8149-BECB9C0DEEAC}"/>
                </a:ext>
              </a:extLst>
            </p:cNvPr>
            <p:cNvSpPr/>
            <p:nvPr/>
          </p:nvSpPr>
          <p:spPr>
            <a:xfrm rot="16200000">
              <a:off x="8254106" y="34021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45638756-7E2E-A653-C6A5-8068808C4AA7}"/>
                </a:ext>
              </a:extLst>
            </p:cNvPr>
            <p:cNvSpPr/>
            <p:nvPr/>
          </p:nvSpPr>
          <p:spPr>
            <a:xfrm rot="16200000">
              <a:off x="8534294" y="34021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93B07083-21D4-9B64-7044-AB146A348A47}"/>
                </a:ext>
              </a:extLst>
            </p:cNvPr>
            <p:cNvSpPr/>
            <p:nvPr/>
          </p:nvSpPr>
          <p:spPr>
            <a:xfrm rot="16200000">
              <a:off x="8814482" y="34021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4F4A3FC8-5608-8FAC-B04A-0A330580A6C5}"/>
                </a:ext>
              </a:extLst>
            </p:cNvPr>
            <p:cNvSpPr/>
            <p:nvPr/>
          </p:nvSpPr>
          <p:spPr>
            <a:xfrm rot="16200000">
              <a:off x="9094669" y="34021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B86F036B-A2A0-6051-2AB6-6ED04B1E7BBB}"/>
                </a:ext>
              </a:extLst>
            </p:cNvPr>
            <p:cNvSpPr/>
            <p:nvPr/>
          </p:nvSpPr>
          <p:spPr>
            <a:xfrm rot="16200000">
              <a:off x="9374857" y="34021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4AE87F62-0571-AB62-176E-E07E08E124D6}"/>
                </a:ext>
              </a:extLst>
            </p:cNvPr>
            <p:cNvSpPr/>
            <p:nvPr/>
          </p:nvSpPr>
          <p:spPr>
            <a:xfrm rot="16200000">
              <a:off x="9655045" y="34021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BCD597FE-C0D9-2785-1498-55D914A128A6}"/>
                </a:ext>
              </a:extLst>
            </p:cNvPr>
            <p:cNvSpPr/>
            <p:nvPr/>
          </p:nvSpPr>
          <p:spPr>
            <a:xfrm rot="16200000">
              <a:off x="9935233" y="34021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B45555B7-A1BE-B3E6-7931-9C793A16EAAD}"/>
                </a:ext>
              </a:extLst>
            </p:cNvPr>
            <p:cNvSpPr/>
            <p:nvPr/>
          </p:nvSpPr>
          <p:spPr>
            <a:xfrm rot="16200000">
              <a:off x="7413542" y="31167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C5834B98-AD36-5BBF-E707-C8F4FD9C0D09}"/>
                </a:ext>
              </a:extLst>
            </p:cNvPr>
            <p:cNvSpPr/>
            <p:nvPr/>
          </p:nvSpPr>
          <p:spPr>
            <a:xfrm rot="16200000">
              <a:off x="7693730" y="31167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80A1941D-154B-9D4B-B7A6-1559689F928A}"/>
                </a:ext>
              </a:extLst>
            </p:cNvPr>
            <p:cNvSpPr/>
            <p:nvPr/>
          </p:nvSpPr>
          <p:spPr>
            <a:xfrm rot="16200000">
              <a:off x="7973918" y="31167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D1ECB160-8AF0-2C52-D47D-7F78BF6CD7E5}"/>
                </a:ext>
              </a:extLst>
            </p:cNvPr>
            <p:cNvSpPr/>
            <p:nvPr/>
          </p:nvSpPr>
          <p:spPr>
            <a:xfrm rot="16200000">
              <a:off x="8254106" y="31167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C0411728-0B30-96C4-4264-A250E2E04C72}"/>
                </a:ext>
              </a:extLst>
            </p:cNvPr>
            <p:cNvSpPr/>
            <p:nvPr/>
          </p:nvSpPr>
          <p:spPr>
            <a:xfrm rot="16200000">
              <a:off x="8534294" y="31167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70EAA6E0-167F-CDA9-2C84-9C3D6DAB8606}"/>
                </a:ext>
              </a:extLst>
            </p:cNvPr>
            <p:cNvSpPr/>
            <p:nvPr/>
          </p:nvSpPr>
          <p:spPr>
            <a:xfrm rot="16200000">
              <a:off x="8814482" y="31167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382BD90F-302E-E33B-577F-DAE7E3542039}"/>
                </a:ext>
              </a:extLst>
            </p:cNvPr>
            <p:cNvSpPr/>
            <p:nvPr/>
          </p:nvSpPr>
          <p:spPr>
            <a:xfrm rot="16200000">
              <a:off x="9094669" y="31167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E3FBAC1E-83CD-7587-7748-0D65A70CD2B3}"/>
                </a:ext>
              </a:extLst>
            </p:cNvPr>
            <p:cNvSpPr/>
            <p:nvPr/>
          </p:nvSpPr>
          <p:spPr>
            <a:xfrm rot="16200000">
              <a:off x="9374857" y="31167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ABD18687-3DC3-E06D-7E4E-5FF9439E2477}"/>
                </a:ext>
              </a:extLst>
            </p:cNvPr>
            <p:cNvSpPr/>
            <p:nvPr/>
          </p:nvSpPr>
          <p:spPr>
            <a:xfrm rot="16200000">
              <a:off x="9655045" y="31167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7082AD81-FD03-B0E9-366A-80902F1A5222}"/>
                </a:ext>
              </a:extLst>
            </p:cNvPr>
            <p:cNvSpPr/>
            <p:nvPr/>
          </p:nvSpPr>
          <p:spPr>
            <a:xfrm rot="16200000">
              <a:off x="9935233" y="31167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300711A-7259-A8F5-9377-6EB22EB4C943}"/>
                </a:ext>
              </a:extLst>
            </p:cNvPr>
            <p:cNvSpPr/>
            <p:nvPr/>
          </p:nvSpPr>
          <p:spPr>
            <a:xfrm rot="16200000">
              <a:off x="7413542" y="28312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114AACFD-74D7-0963-77E4-49FE4A4CC303}"/>
                </a:ext>
              </a:extLst>
            </p:cNvPr>
            <p:cNvSpPr/>
            <p:nvPr/>
          </p:nvSpPr>
          <p:spPr>
            <a:xfrm rot="16200000">
              <a:off x="7693730" y="28312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4819AC8F-1EB4-C27D-8161-BFD0B7D47BF6}"/>
                </a:ext>
              </a:extLst>
            </p:cNvPr>
            <p:cNvSpPr/>
            <p:nvPr/>
          </p:nvSpPr>
          <p:spPr>
            <a:xfrm rot="16200000">
              <a:off x="7973918" y="28312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9A527570-51AF-A3C1-7E77-2A51E55F889F}"/>
                </a:ext>
              </a:extLst>
            </p:cNvPr>
            <p:cNvSpPr/>
            <p:nvPr/>
          </p:nvSpPr>
          <p:spPr>
            <a:xfrm rot="16200000">
              <a:off x="8254106" y="28312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4B93BA07-2E48-E4CA-BF63-80832657B526}"/>
                </a:ext>
              </a:extLst>
            </p:cNvPr>
            <p:cNvSpPr/>
            <p:nvPr/>
          </p:nvSpPr>
          <p:spPr>
            <a:xfrm rot="16200000">
              <a:off x="8534294" y="28312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2133BE99-049D-7BAF-47D7-6AE5C13AAE89}"/>
                </a:ext>
              </a:extLst>
            </p:cNvPr>
            <p:cNvSpPr/>
            <p:nvPr/>
          </p:nvSpPr>
          <p:spPr>
            <a:xfrm rot="16200000">
              <a:off x="8814482" y="28312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44FFAD03-A8FB-E369-807A-BF2AEF91830A}"/>
                </a:ext>
              </a:extLst>
            </p:cNvPr>
            <p:cNvSpPr/>
            <p:nvPr/>
          </p:nvSpPr>
          <p:spPr>
            <a:xfrm rot="16200000">
              <a:off x="9094669" y="28312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0A2A7D0C-E257-058B-71FC-DDE98DA1E532}"/>
                </a:ext>
              </a:extLst>
            </p:cNvPr>
            <p:cNvSpPr/>
            <p:nvPr/>
          </p:nvSpPr>
          <p:spPr>
            <a:xfrm rot="16200000">
              <a:off x="9374857" y="28312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DFD7D3FA-32D1-6411-C932-30B7EAD2FB6F}"/>
                </a:ext>
              </a:extLst>
            </p:cNvPr>
            <p:cNvSpPr/>
            <p:nvPr/>
          </p:nvSpPr>
          <p:spPr>
            <a:xfrm rot="16200000">
              <a:off x="9655045" y="28312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C43B32D9-3687-632F-EF5A-51749403AE4A}"/>
                </a:ext>
              </a:extLst>
            </p:cNvPr>
            <p:cNvSpPr/>
            <p:nvPr/>
          </p:nvSpPr>
          <p:spPr>
            <a:xfrm rot="16200000">
              <a:off x="9935233" y="28312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4BD637D9-7182-5896-D283-3C4F26D69F1E}"/>
                </a:ext>
              </a:extLst>
            </p:cNvPr>
            <p:cNvSpPr/>
            <p:nvPr/>
          </p:nvSpPr>
          <p:spPr>
            <a:xfrm rot="16200000">
              <a:off x="7413542" y="254585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3253F308-3E7E-9A5D-5294-2A5AC927D9AB}"/>
                </a:ext>
              </a:extLst>
            </p:cNvPr>
            <p:cNvSpPr/>
            <p:nvPr/>
          </p:nvSpPr>
          <p:spPr>
            <a:xfrm rot="16200000">
              <a:off x="7693730" y="254585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1A86824A-8297-04C7-8A9F-390A837C1A8B}"/>
                </a:ext>
              </a:extLst>
            </p:cNvPr>
            <p:cNvSpPr/>
            <p:nvPr/>
          </p:nvSpPr>
          <p:spPr>
            <a:xfrm rot="16200000">
              <a:off x="7973918" y="254585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F657D048-D01C-12F0-425D-6B57DC757C78}"/>
                </a:ext>
              </a:extLst>
            </p:cNvPr>
            <p:cNvSpPr/>
            <p:nvPr/>
          </p:nvSpPr>
          <p:spPr>
            <a:xfrm rot="16200000">
              <a:off x="8254106" y="254585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BD0CC401-B949-1CB5-BA0F-9862881B7885}"/>
                </a:ext>
              </a:extLst>
            </p:cNvPr>
            <p:cNvSpPr/>
            <p:nvPr/>
          </p:nvSpPr>
          <p:spPr>
            <a:xfrm rot="16200000">
              <a:off x="8534294" y="254585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8F3AFEA3-9182-B0DD-A1DC-2E82A5D03D0D}"/>
                </a:ext>
              </a:extLst>
            </p:cNvPr>
            <p:cNvSpPr/>
            <p:nvPr/>
          </p:nvSpPr>
          <p:spPr>
            <a:xfrm rot="16200000">
              <a:off x="8814482" y="254585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9F21BE23-24B8-703D-A297-764A3D562F74}"/>
                </a:ext>
              </a:extLst>
            </p:cNvPr>
            <p:cNvSpPr/>
            <p:nvPr/>
          </p:nvSpPr>
          <p:spPr>
            <a:xfrm rot="16200000">
              <a:off x="9094669" y="254585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7F622AB8-7815-8B1F-D734-5F936FE840D7}"/>
                </a:ext>
              </a:extLst>
            </p:cNvPr>
            <p:cNvSpPr/>
            <p:nvPr/>
          </p:nvSpPr>
          <p:spPr>
            <a:xfrm rot="16200000">
              <a:off x="9374857" y="254585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61A2171B-61C0-C631-8B99-E0D95D0456EE}"/>
                </a:ext>
              </a:extLst>
            </p:cNvPr>
            <p:cNvSpPr/>
            <p:nvPr/>
          </p:nvSpPr>
          <p:spPr>
            <a:xfrm rot="16200000">
              <a:off x="9655045" y="254585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7C2C841E-A74E-0BC9-2697-E48E82EDA5AC}"/>
                </a:ext>
              </a:extLst>
            </p:cNvPr>
            <p:cNvSpPr/>
            <p:nvPr/>
          </p:nvSpPr>
          <p:spPr>
            <a:xfrm rot="16200000">
              <a:off x="9935233" y="254585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6" name="TextBox 715">
                <a:extLst>
                  <a:ext uri="{FF2B5EF4-FFF2-40B4-BE49-F238E27FC236}">
                    <a16:creationId xmlns:a16="http://schemas.microsoft.com/office/drawing/2014/main" id="{FA5710E4-7062-6243-647D-0E022BAF0827}"/>
                  </a:ext>
                </a:extLst>
              </p:cNvPr>
              <p:cNvSpPr txBox="1"/>
              <p:nvPr/>
            </p:nvSpPr>
            <p:spPr>
              <a:xfrm>
                <a:off x="4882794" y="5476810"/>
                <a:ext cx="68185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716" name="TextBox 715">
                <a:extLst>
                  <a:ext uri="{FF2B5EF4-FFF2-40B4-BE49-F238E27FC236}">
                    <a16:creationId xmlns:a16="http://schemas.microsoft.com/office/drawing/2014/main" id="{FA5710E4-7062-6243-647D-0E022BAF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94" y="5476810"/>
                <a:ext cx="681851" cy="978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" name="TextBox 716">
                <a:extLst>
                  <a:ext uri="{FF2B5EF4-FFF2-40B4-BE49-F238E27FC236}">
                    <a16:creationId xmlns:a16="http://schemas.microsoft.com/office/drawing/2014/main" id="{F4A09A8B-13B7-47C6-30A4-47FA103EC293}"/>
                  </a:ext>
                </a:extLst>
              </p:cNvPr>
              <p:cNvSpPr txBox="1"/>
              <p:nvPr/>
            </p:nvSpPr>
            <p:spPr>
              <a:xfrm>
                <a:off x="7577187" y="5367554"/>
                <a:ext cx="681851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717" name="TextBox 716">
                <a:extLst>
                  <a:ext uri="{FF2B5EF4-FFF2-40B4-BE49-F238E27FC236}">
                    <a16:creationId xmlns:a16="http://schemas.microsoft.com/office/drawing/2014/main" id="{F4A09A8B-13B7-47C6-30A4-47FA103E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87" y="5367554"/>
                <a:ext cx="681851" cy="989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761D23E4-758F-BE54-C5FA-F860CE0956E9}"/>
                  </a:ext>
                </a:extLst>
              </p:cNvPr>
              <p:cNvSpPr txBox="1"/>
              <p:nvPr/>
            </p:nvSpPr>
            <p:spPr>
              <a:xfrm>
                <a:off x="8548761" y="5367554"/>
                <a:ext cx="68185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761D23E4-758F-BE54-C5FA-F860CE09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61" y="5367554"/>
                <a:ext cx="681851" cy="9782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" name="TextBox 718">
            <a:extLst>
              <a:ext uri="{FF2B5EF4-FFF2-40B4-BE49-F238E27FC236}">
                <a16:creationId xmlns:a16="http://schemas.microsoft.com/office/drawing/2014/main" id="{3367494B-D42C-79A2-EC2B-3E84BA73B0AC}"/>
              </a:ext>
            </a:extLst>
          </p:cNvPr>
          <p:cNvSpPr txBox="1"/>
          <p:nvPr/>
        </p:nvSpPr>
        <p:spPr>
          <a:xfrm>
            <a:off x="6643898" y="5514036"/>
            <a:ext cx="142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20B98E72-DDB7-693E-31DA-20336475F11A}"/>
              </a:ext>
            </a:extLst>
          </p:cNvPr>
          <p:cNvSpPr txBox="1"/>
          <p:nvPr/>
        </p:nvSpPr>
        <p:spPr>
          <a:xfrm>
            <a:off x="7723667" y="5519679"/>
            <a:ext cx="142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35B932E7-D5BD-E6E7-D23E-2BB9B9283308}"/>
              </a:ext>
            </a:extLst>
          </p:cNvPr>
          <p:cNvSpPr txBox="1"/>
          <p:nvPr/>
        </p:nvSpPr>
        <p:spPr>
          <a:xfrm>
            <a:off x="3764105" y="5610212"/>
            <a:ext cx="142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23" name="Picture 722">
            <a:extLst>
              <a:ext uri="{FF2B5EF4-FFF2-40B4-BE49-F238E27FC236}">
                <a16:creationId xmlns:a16="http://schemas.microsoft.com/office/drawing/2014/main" id="{D0BF680E-5CB3-6DF1-4552-9882E63DC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317" y="5429936"/>
            <a:ext cx="1386960" cy="1188577"/>
          </a:xfrm>
          <a:prstGeom prst="rect">
            <a:avLst/>
          </a:prstGeom>
        </p:spPr>
      </p:pic>
      <p:pic>
        <p:nvPicPr>
          <p:cNvPr id="724" name="Picture 723">
            <a:extLst>
              <a:ext uri="{FF2B5EF4-FFF2-40B4-BE49-F238E27FC236}">
                <a16:creationId xmlns:a16="http://schemas.microsoft.com/office/drawing/2014/main" id="{66437856-4B6A-635B-6DF4-00629177F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1587" y="5266514"/>
            <a:ext cx="2413058" cy="1188577"/>
          </a:xfrm>
          <a:prstGeom prst="rect">
            <a:avLst/>
          </a:prstGeom>
        </p:spPr>
      </p:pic>
      <p:pic>
        <p:nvPicPr>
          <p:cNvPr id="725" name="Picture 724">
            <a:extLst>
              <a:ext uri="{FF2B5EF4-FFF2-40B4-BE49-F238E27FC236}">
                <a16:creationId xmlns:a16="http://schemas.microsoft.com/office/drawing/2014/main" id="{A2CF53C2-01B7-BBB6-A496-EC09EA8A8B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5605" y="5262405"/>
            <a:ext cx="2888651" cy="11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599131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C161B-E2A3-17D7-977B-90CBC28D1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519487"/>
            <a:ext cx="2553400" cy="26788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356866"/>
            <a:ext cx="6353071" cy="2020610"/>
            <a:chOff x="3588774" y="1350547"/>
            <a:chExt cx="635307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532"/>
                <a:gd name="adj2" fmla="val 334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714702" y="1685837"/>
              <a:ext cx="5656873" cy="747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&lt;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0C820C-E054-4BCF-1013-6731BC926CDB}"/>
                  </a:ext>
                </a:extLst>
              </p:cNvPr>
              <p:cNvSpPr txBox="1"/>
              <p:nvPr/>
            </p:nvSpPr>
            <p:spPr>
              <a:xfrm>
                <a:off x="4231074" y="1836672"/>
                <a:ext cx="681851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0C820C-E054-4BCF-1013-6731BC92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074" y="1836672"/>
                <a:ext cx="681851" cy="1156342"/>
              </a:xfrm>
              <a:prstGeom prst="rect">
                <a:avLst/>
              </a:prstGeom>
              <a:blipFill>
                <a:blip r:embed="rId5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C37763-8F44-57B6-3F27-3B43D3D58BCE}"/>
                  </a:ext>
                </a:extLst>
              </p:cNvPr>
              <p:cNvSpPr txBox="1"/>
              <p:nvPr/>
            </p:nvSpPr>
            <p:spPr>
              <a:xfrm>
                <a:off x="6373065" y="1836672"/>
                <a:ext cx="681851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C37763-8F44-57B6-3F27-3B43D3D58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65" y="1836672"/>
                <a:ext cx="681851" cy="1156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9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1392</TotalTime>
  <Words>110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2026-04-01T19:27:48Z</dcterms:modified>
  <cp:category/>
</cp:coreProperties>
</file>