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342" r:id="rId2"/>
    <p:sldId id="305" r:id="rId3"/>
    <p:sldId id="293" r:id="rId4"/>
    <p:sldId id="286" r:id="rId5"/>
    <p:sldId id="343" r:id="rId6"/>
    <p:sldId id="344" r:id="rId7"/>
    <p:sldId id="306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962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02/04/2026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32602" y="6145296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60EBCA-228E-7279-244E-93D510DB4CF1}"/>
              </a:ext>
            </a:extLst>
          </p:cNvPr>
          <p:cNvSpPr/>
          <p:nvPr/>
        </p:nvSpPr>
        <p:spPr>
          <a:xfrm>
            <a:off x="3604215" y="18808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3A70C5-6484-AEAE-B9E7-130FDAE089F5}"/>
              </a:ext>
            </a:extLst>
          </p:cNvPr>
          <p:cNvSpPr txBox="1"/>
          <p:nvPr/>
        </p:nvSpPr>
        <p:spPr>
          <a:xfrm>
            <a:off x="2088298" y="960946"/>
            <a:ext cx="571816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X5 Table</a:t>
            </a:r>
          </a:p>
          <a:p>
            <a:pPr algn="ctr"/>
            <a:r>
              <a:rPr lang="en-GB" sz="5400" dirty="0"/>
              <a:t>Missing Numbers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E3F96C6-A486-4B38-5930-C734DE0EB11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1171" y="2851904"/>
            <a:ext cx="3314598" cy="315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22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45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5s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97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C355FCE1-5654-DBFC-AE33-80E9786FA1D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241189F8-BD3A-C47A-A362-2A449139D72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A3B30D6-CBFF-EEE2-AF94-B2E90893D61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25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C87791-34D2-5738-B16D-05AA6ADAE47A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2E1043-513E-379F-A6F4-1B52F521E8A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B4D42D-75A1-F510-D17C-E191C3A82470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90B527-21F1-5BFF-6001-382A7D9C1FCA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5A79BD-0597-0D7D-B27F-A8CB149885F1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BB84BC2-9B0F-21A8-A39F-7AFBE2371F45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46810EA-8827-14B9-D6A9-E3DC10FE911D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45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45DA7-4A50-58D9-90B4-AC8B653D54D6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50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B0D64F-210B-3E82-4BBB-77B729020F59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F06BEABD-7A30-C237-8BAB-BCFD2F0D555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89B7CEC-FA63-6AB0-6FCC-4ED0717D45C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C5EFDFE-85D1-2916-65E3-1276A3F9C5EF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7E992E89-5522-5D33-37D0-0B22D193D13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5BDD708-47D2-C1CD-D34A-B0632DD897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0BF23BB-08D3-49C2-1215-E9EBCA6F5284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61CDDB8D-D251-DD4B-883E-94E80668A32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440AE7-B33C-DF22-6114-E4721EE7BE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BA1049-22B5-7881-B187-1BFC54E2760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09CD1FCA-856C-4240-CDBF-86D803FE43E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7A183E9-8458-3435-F0AE-009189640B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7F843FE-5CEF-E67B-6672-AB7A7570D746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5BA7B5EE-0EC2-349B-DEB2-8F8FEEE1FA6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FAC662A-908E-EF13-F69A-C96E03A1DE8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B7EEFC-36DD-DCC0-3EBF-733288614F74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030F9289-E6B0-5A1B-178B-AC1DD390E7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9E9D76D-EF4B-C741-09AB-24684BF359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EE31E4A-76DF-35DA-567C-6DCB508E3996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F9FE92B8-1B2A-1019-4435-A5FC829740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71388F3-FC6A-338B-01D3-37662C4B492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95F2384-EFC9-4857-9774-1C19FE7851D7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120" name="Arrow: Curved Down 119">
              <a:extLst>
                <a:ext uri="{FF2B5EF4-FFF2-40B4-BE49-F238E27FC236}">
                  <a16:creationId xmlns:a16="http://schemas.microsoft.com/office/drawing/2014/main" id="{9C8CE7B2-CE95-080F-F84D-E480F6213C7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DDE64D8-9E65-43F7-E235-A0C6D04D426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FA2681A-9454-73E4-DAD0-54033765818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123" name="Arrow: Curved Down 122">
              <a:extLst>
                <a:ext uri="{FF2B5EF4-FFF2-40B4-BE49-F238E27FC236}">
                  <a16:creationId xmlns:a16="http://schemas.microsoft.com/office/drawing/2014/main" id="{4345C651-2584-B0C6-A9F1-6B06091E4C1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4BC6937-7873-7744-BC17-3E326FCFCF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1DB69D5-E5C6-6B42-D747-BDDF6FEE2722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5s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8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BEA54E6-03FD-4A13-9B3A-31A6F407363A}"/>
              </a:ext>
            </a:extLst>
          </p:cNvPr>
          <p:cNvGrpSpPr/>
          <p:nvPr/>
        </p:nvGrpSpPr>
        <p:grpSpPr>
          <a:xfrm>
            <a:off x="1907488" y="5260084"/>
            <a:ext cx="5285388" cy="767071"/>
            <a:chOff x="1907488" y="5260084"/>
            <a:chExt cx="5285388" cy="767071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CBE6E49-B4DF-F732-485F-5B12B52E4CDF}"/>
                </a:ext>
              </a:extLst>
            </p:cNvPr>
            <p:cNvSpPr/>
            <p:nvPr/>
          </p:nvSpPr>
          <p:spPr>
            <a:xfrm>
              <a:off x="1907488" y="5260084"/>
              <a:ext cx="2528330" cy="76707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2134008-B860-D3DD-92CC-9E1BD6BB916B}"/>
                </a:ext>
              </a:extLst>
            </p:cNvPr>
            <p:cNvSpPr/>
            <p:nvPr/>
          </p:nvSpPr>
          <p:spPr>
            <a:xfrm>
              <a:off x="4664546" y="5260084"/>
              <a:ext cx="2528330" cy="76707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3CC73276-D554-A1D9-76D0-019D0946936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1983" y="1497433"/>
            <a:ext cx="1577070" cy="14376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B42DE0B-0622-8610-CC72-C4E4C3B99FD6}"/>
              </a:ext>
            </a:extLst>
          </p:cNvPr>
          <p:cNvGrpSpPr/>
          <p:nvPr/>
        </p:nvGrpSpPr>
        <p:grpSpPr>
          <a:xfrm>
            <a:off x="575121" y="4225554"/>
            <a:ext cx="8031440" cy="767071"/>
            <a:chOff x="1900683" y="4252262"/>
            <a:chExt cx="5558368" cy="767071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5044C3CE-009C-89C6-FF12-AFE0A09DDE86}"/>
                </a:ext>
              </a:extLst>
            </p:cNvPr>
            <p:cNvSpPr/>
            <p:nvPr/>
          </p:nvSpPr>
          <p:spPr>
            <a:xfrm>
              <a:off x="1900683" y="4252262"/>
              <a:ext cx="1749797" cy="76707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DB587DD-14BA-6854-4A10-A9B77B2A5809}"/>
                </a:ext>
              </a:extLst>
            </p:cNvPr>
            <p:cNvSpPr/>
            <p:nvPr/>
          </p:nvSpPr>
          <p:spPr>
            <a:xfrm>
              <a:off x="3808777" y="4252262"/>
              <a:ext cx="1749797" cy="76707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D1218B9-9F68-64BF-C9A1-95957C98B299}"/>
                </a:ext>
              </a:extLst>
            </p:cNvPr>
            <p:cNvSpPr/>
            <p:nvPr/>
          </p:nvSpPr>
          <p:spPr>
            <a:xfrm>
              <a:off x="5709254" y="4252262"/>
              <a:ext cx="1749797" cy="76707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EE324EF6-949C-14C4-859F-3859E037013D}"/>
              </a:ext>
            </a:extLst>
          </p:cNvPr>
          <p:cNvSpPr/>
          <p:nvPr/>
        </p:nvSpPr>
        <p:spPr>
          <a:xfrm>
            <a:off x="1680519" y="221158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? = 15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BDE5163-7457-0BC6-0B40-3656B106DD64}"/>
              </a:ext>
            </a:extLst>
          </p:cNvPr>
          <p:cNvGrpSpPr/>
          <p:nvPr/>
        </p:nvGrpSpPr>
        <p:grpSpPr>
          <a:xfrm>
            <a:off x="2411167" y="1261625"/>
            <a:ext cx="5938682" cy="1432675"/>
            <a:chOff x="2330246" y="1432162"/>
            <a:chExt cx="5938682" cy="1432675"/>
          </a:xfrm>
        </p:grpSpPr>
        <p:sp>
          <p:nvSpPr>
            <p:cNvPr id="52" name="Speech Bubble: Rectangle with Corners Rounded 51">
              <a:extLst>
                <a:ext uri="{FF2B5EF4-FFF2-40B4-BE49-F238E27FC236}">
                  <a16:creationId xmlns:a16="http://schemas.microsoft.com/office/drawing/2014/main" id="{8E5B081D-C089-08E9-6D0C-C3318E5B6A60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7F838A8-73E1-F110-5C98-11CC486C5474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This means 5 groups of the same number makes </a:t>
              </a:r>
              <a:r>
                <a:rPr lang="en-US" sz="2800" b="1" dirty="0"/>
                <a:t>15 altogether.</a:t>
              </a:r>
              <a:endParaRPr lang="en-GB" sz="2800" b="1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DD2BF22-E7C0-AEB8-2105-A8C13E37E9B0}"/>
              </a:ext>
            </a:extLst>
          </p:cNvPr>
          <p:cNvGrpSpPr/>
          <p:nvPr/>
        </p:nvGrpSpPr>
        <p:grpSpPr>
          <a:xfrm>
            <a:off x="2411167" y="1261625"/>
            <a:ext cx="5938682" cy="1432675"/>
            <a:chOff x="2227007" y="3511685"/>
            <a:chExt cx="5938682" cy="1432675"/>
          </a:xfrm>
        </p:grpSpPr>
        <p:sp>
          <p:nvSpPr>
            <p:cNvPr id="63" name="Speech Bubble: Rectangle with Corners Rounded 62">
              <a:extLst>
                <a:ext uri="{FF2B5EF4-FFF2-40B4-BE49-F238E27FC236}">
                  <a16:creationId xmlns:a16="http://schemas.microsoft.com/office/drawing/2014/main" id="{491D8EED-2687-0E79-9F0F-338BABC05B90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3486A63-8E12-38A3-7C93-220BA354A9CD}"/>
                </a:ext>
              </a:extLst>
            </p:cNvPr>
            <p:cNvSpPr txBox="1"/>
            <p:nvPr/>
          </p:nvSpPr>
          <p:spPr>
            <a:xfrm>
              <a:off x="3205316" y="3966412"/>
              <a:ext cx="399189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Imagine </a:t>
              </a:r>
              <a:r>
                <a:rPr lang="en-US" sz="2800" b="1" dirty="0"/>
                <a:t>5 empty groups.</a:t>
              </a:r>
              <a:endParaRPr lang="en-GB" sz="2800" b="1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E409DEA-35CE-1D9C-0D80-E61218F7AACA}"/>
              </a:ext>
            </a:extLst>
          </p:cNvPr>
          <p:cNvGrpSpPr/>
          <p:nvPr/>
        </p:nvGrpSpPr>
        <p:grpSpPr>
          <a:xfrm>
            <a:off x="2372201" y="1261625"/>
            <a:ext cx="6016614" cy="1432675"/>
            <a:chOff x="2227007" y="3511685"/>
            <a:chExt cx="5938682" cy="1432675"/>
          </a:xfrm>
        </p:grpSpPr>
        <p:sp>
          <p:nvSpPr>
            <p:cNvPr id="57" name="Speech Bubble: Rectangle with Corners Rounded 56">
              <a:extLst>
                <a:ext uri="{FF2B5EF4-FFF2-40B4-BE49-F238E27FC236}">
                  <a16:creationId xmlns:a16="http://schemas.microsoft.com/office/drawing/2014/main" id="{153B16F1-ECDB-39A2-7356-3709376CE3C8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8A8EECD-05C8-C624-12CD-874874D8A743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All</a:t>
              </a:r>
              <a:r>
                <a:rPr lang="en-US" sz="2800" dirty="0"/>
                <a:t> the groups </a:t>
              </a:r>
              <a:r>
                <a:rPr lang="en-US" sz="2800" b="1" dirty="0"/>
                <a:t>together</a:t>
              </a:r>
              <a:r>
                <a:rPr lang="en-US" sz="2800" dirty="0"/>
                <a:t> </a:t>
              </a:r>
            </a:p>
            <a:p>
              <a:pPr algn="ctr"/>
              <a:r>
                <a:rPr lang="en-US" sz="2800" dirty="0"/>
                <a:t>must add up to </a:t>
              </a:r>
              <a:r>
                <a:rPr lang="en-US" sz="2800" b="1" dirty="0"/>
                <a:t>15</a:t>
              </a:r>
              <a:endParaRPr lang="en-GB" sz="2800" dirty="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315A569-90B1-C682-3601-E97B32A99EDA}"/>
              </a:ext>
            </a:extLst>
          </p:cNvPr>
          <p:cNvGrpSpPr/>
          <p:nvPr/>
        </p:nvGrpSpPr>
        <p:grpSpPr>
          <a:xfrm>
            <a:off x="2315368" y="1261625"/>
            <a:ext cx="6130280" cy="1428793"/>
            <a:chOff x="2227007" y="3511685"/>
            <a:chExt cx="5938682" cy="1432675"/>
          </a:xfrm>
        </p:grpSpPr>
        <p:sp>
          <p:nvSpPr>
            <p:cNvPr id="89" name="Speech Bubble: Rectangle with Corners Rounded 88">
              <a:extLst>
                <a:ext uri="{FF2B5EF4-FFF2-40B4-BE49-F238E27FC236}">
                  <a16:creationId xmlns:a16="http://schemas.microsoft.com/office/drawing/2014/main" id="{EC5909AF-BD46-5362-1C67-36670A32DF74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050D9CE-119A-3461-8E11-1F7940590746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Put </a:t>
              </a:r>
              <a:r>
                <a:rPr lang="en-US" sz="2800" b="1" dirty="0"/>
                <a:t>1 in each group</a:t>
              </a:r>
              <a:r>
                <a:rPr lang="en-US" sz="2800" dirty="0"/>
                <a:t>, again and again, until you have no more left</a:t>
              </a:r>
              <a:endParaRPr lang="en-GB" sz="2800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0AB61A4-8AC2-8C22-E088-E39D18C810DB}"/>
              </a:ext>
            </a:extLst>
          </p:cNvPr>
          <p:cNvGrpSpPr/>
          <p:nvPr/>
        </p:nvGrpSpPr>
        <p:grpSpPr>
          <a:xfrm>
            <a:off x="2328747" y="1261625"/>
            <a:ext cx="6103522" cy="1446391"/>
            <a:chOff x="2227007" y="3511685"/>
            <a:chExt cx="5938682" cy="1432675"/>
          </a:xfrm>
        </p:grpSpPr>
        <p:sp>
          <p:nvSpPr>
            <p:cNvPr id="92" name="Speech Bubble: Rectangle with Corners Rounded 91">
              <a:extLst>
                <a:ext uri="{FF2B5EF4-FFF2-40B4-BE49-F238E27FC236}">
                  <a16:creationId xmlns:a16="http://schemas.microsoft.com/office/drawing/2014/main" id="{9BB779E9-791D-0CFF-1B0E-C772CC422179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4C8E290-9959-5E0A-E391-57F4F959421F}"/>
                </a:ext>
              </a:extLst>
            </p:cNvPr>
            <p:cNvSpPr txBox="1"/>
            <p:nvPr/>
          </p:nvSpPr>
          <p:spPr>
            <a:xfrm>
              <a:off x="2359744" y="3734661"/>
              <a:ext cx="5633885" cy="5182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It took </a:t>
              </a:r>
              <a:r>
                <a:rPr lang="en-US" sz="2800" b="1" dirty="0"/>
                <a:t>3 rounds</a:t>
              </a:r>
              <a:r>
                <a:rPr lang="en-US" sz="2800" dirty="0"/>
                <a:t>, so each group has </a:t>
              </a:r>
              <a:r>
                <a:rPr lang="en-US" sz="2800" b="1" dirty="0"/>
                <a:t>3</a:t>
              </a:r>
              <a:endParaRPr lang="en-GB" sz="2800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2647178-82A2-91FF-984F-47DFF57F96FE}"/>
              </a:ext>
            </a:extLst>
          </p:cNvPr>
          <p:cNvGrpSpPr/>
          <p:nvPr/>
        </p:nvGrpSpPr>
        <p:grpSpPr>
          <a:xfrm>
            <a:off x="2312306" y="1261625"/>
            <a:ext cx="6136404" cy="1446392"/>
            <a:chOff x="2227007" y="3511685"/>
            <a:chExt cx="5938682" cy="1432675"/>
          </a:xfrm>
        </p:grpSpPr>
        <p:sp>
          <p:nvSpPr>
            <p:cNvPr id="95" name="Speech Bubble: Rectangle with Corners Rounded 94">
              <a:extLst>
                <a:ext uri="{FF2B5EF4-FFF2-40B4-BE49-F238E27FC236}">
                  <a16:creationId xmlns:a16="http://schemas.microsoft.com/office/drawing/2014/main" id="{4D693647-9109-25D8-4FB9-921C78ABB973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CD4AA7B-D672-C10A-75D1-292DF04BE65D}"/>
                </a:ext>
              </a:extLst>
            </p:cNvPr>
            <p:cNvSpPr txBox="1"/>
            <p:nvPr/>
          </p:nvSpPr>
          <p:spPr>
            <a:xfrm>
              <a:off x="2359744" y="3734661"/>
              <a:ext cx="5633885" cy="9450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2800" b="1" dirty="0"/>
                <a:t>5 × 3 = 15</a:t>
              </a:r>
              <a:br>
                <a:rPr lang="de-DE" sz="2800" dirty="0"/>
              </a:br>
              <a:r>
                <a:rPr lang="de-DE" sz="2800" dirty="0"/>
                <a:t>So </a:t>
              </a:r>
              <a:r>
                <a:rPr lang="de-DE" sz="2800" b="1" dirty="0"/>
                <a:t>? = 3</a:t>
              </a:r>
              <a:endParaRPr lang="en-GB" sz="2800" dirty="0"/>
            </a:p>
          </p:txBody>
        </p:sp>
      </p:grpSp>
      <p:pic>
        <p:nvPicPr>
          <p:cNvPr id="73" name="Picture 7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76444C7-AEA7-3B37-DD90-2A104EC205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190" y="3100127"/>
            <a:ext cx="406865" cy="406865"/>
          </a:xfrm>
          <a:prstGeom prst="rect">
            <a:avLst/>
          </a:prstGeom>
        </p:spPr>
      </p:pic>
      <p:pic>
        <p:nvPicPr>
          <p:cNvPr id="74" name="Picture 7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05551FD-A2CD-5DE7-0751-4793FC26D1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9752" y="3100127"/>
            <a:ext cx="406865" cy="406865"/>
          </a:xfrm>
          <a:prstGeom prst="rect">
            <a:avLst/>
          </a:prstGeom>
        </p:spPr>
      </p:pic>
      <p:pic>
        <p:nvPicPr>
          <p:cNvPr id="75" name="Picture 7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F4601305-9BDF-7741-CB94-31FD2AD17B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1314" y="3100127"/>
            <a:ext cx="406865" cy="406865"/>
          </a:xfrm>
          <a:prstGeom prst="rect">
            <a:avLst/>
          </a:prstGeom>
        </p:spPr>
      </p:pic>
      <p:pic>
        <p:nvPicPr>
          <p:cNvPr id="76" name="Picture 7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D075514B-6CA4-AF07-C50C-492013D4ED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2876" y="3100127"/>
            <a:ext cx="406865" cy="406865"/>
          </a:xfrm>
          <a:prstGeom prst="rect">
            <a:avLst/>
          </a:prstGeom>
        </p:spPr>
      </p:pic>
      <p:pic>
        <p:nvPicPr>
          <p:cNvPr id="2" name="Picture 1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94C38BE-DB90-84D5-50AA-B597D7BA2E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4285" y="3100127"/>
            <a:ext cx="406865" cy="406865"/>
          </a:xfrm>
          <a:prstGeom prst="rect">
            <a:avLst/>
          </a:prstGeom>
        </p:spPr>
      </p:pic>
      <p:pic>
        <p:nvPicPr>
          <p:cNvPr id="3" name="Picture 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9C9C9150-524C-44EA-3B22-0255B41787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5066" y="3100127"/>
            <a:ext cx="406865" cy="406865"/>
          </a:xfrm>
          <a:prstGeom prst="rect">
            <a:avLst/>
          </a:prstGeom>
        </p:spPr>
      </p:pic>
      <p:pic>
        <p:nvPicPr>
          <p:cNvPr id="4" name="Picture 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0E923613-43C2-028C-3008-461E66343D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5847" y="3100127"/>
            <a:ext cx="406865" cy="406865"/>
          </a:xfrm>
          <a:prstGeom prst="rect">
            <a:avLst/>
          </a:prstGeom>
        </p:spPr>
      </p:pic>
      <p:pic>
        <p:nvPicPr>
          <p:cNvPr id="5" name="Picture 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CB1D6909-62B5-3830-2C71-D8BF1F2C02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6628" y="3100127"/>
            <a:ext cx="406865" cy="406865"/>
          </a:xfrm>
          <a:prstGeom prst="rect">
            <a:avLst/>
          </a:prstGeom>
        </p:spPr>
      </p:pic>
      <p:pic>
        <p:nvPicPr>
          <p:cNvPr id="6" name="Picture 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1D759A7D-40AD-DF41-8F74-81303C044D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7409" y="3100127"/>
            <a:ext cx="406865" cy="406865"/>
          </a:xfrm>
          <a:prstGeom prst="rect">
            <a:avLst/>
          </a:prstGeom>
        </p:spPr>
      </p:pic>
      <p:pic>
        <p:nvPicPr>
          <p:cNvPr id="7" name="Picture 6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81657B0-628B-EF66-E82F-B73E90DE1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8971" y="3100127"/>
            <a:ext cx="406865" cy="406865"/>
          </a:xfrm>
          <a:prstGeom prst="rect">
            <a:avLst/>
          </a:prstGeom>
        </p:spPr>
      </p:pic>
      <p:pic>
        <p:nvPicPr>
          <p:cNvPr id="8" name="Picture 7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0AD4C83-BD44-799C-36FD-27253592D4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0533" y="3100127"/>
            <a:ext cx="406865" cy="406865"/>
          </a:xfrm>
          <a:prstGeom prst="rect">
            <a:avLst/>
          </a:prstGeom>
        </p:spPr>
      </p:pic>
      <p:pic>
        <p:nvPicPr>
          <p:cNvPr id="9" name="Picture 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6DD9BC0A-FC19-63F5-A04B-FE10B62EF4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2095" y="3100127"/>
            <a:ext cx="406865" cy="406865"/>
          </a:xfrm>
          <a:prstGeom prst="rect">
            <a:avLst/>
          </a:prstGeom>
        </p:spPr>
      </p:pic>
      <p:pic>
        <p:nvPicPr>
          <p:cNvPr id="11" name="Picture 10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99C95B62-EFC7-7823-1507-2F49398F1F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8633" y="3100127"/>
            <a:ext cx="406865" cy="406865"/>
          </a:xfrm>
          <a:prstGeom prst="rect">
            <a:avLst/>
          </a:prstGeom>
        </p:spPr>
      </p:pic>
      <p:pic>
        <p:nvPicPr>
          <p:cNvPr id="13" name="Picture 1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B5E6593-CA6A-BCF5-4AFB-C53B71004F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5686" y="3100127"/>
            <a:ext cx="406865" cy="406865"/>
          </a:xfrm>
          <a:prstGeom prst="rect">
            <a:avLst/>
          </a:prstGeom>
        </p:spPr>
      </p:pic>
      <p:pic>
        <p:nvPicPr>
          <p:cNvPr id="16" name="Picture 1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8BD79B96-D6F4-B61D-B34A-CB88CCC282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9741" y="3100127"/>
            <a:ext cx="406865" cy="40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-0.1191 0.1863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5" y="930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13559 0.1979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988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0.39149 0.200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66" y="1002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-0.10122 0.3370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9" y="1685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6296E-6 L 0.15608 0.3439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95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6296E-6 L -0.27656 0.1840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37" y="919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0.01701 0.1979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" y="988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2415 0.2020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66" y="10093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-0.23507 0.3412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53" y="1706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0.01753 0.3340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" y="1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-0.40816 0.1828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9144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-0.14167 0.1979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988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0.1007 0.2007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5" y="10023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35937 0.3398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69" y="1699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L -0.12986 0.3527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3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F94A5-C0B8-98B3-7C10-6D7298DD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CF533F1-CDF0-ED07-CEEC-845BE778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C1F683B-1F13-6C80-929B-C6F5CAEA9B9D}"/>
              </a:ext>
            </a:extLst>
          </p:cNvPr>
          <p:cNvSpPr/>
          <p:nvPr/>
        </p:nvSpPr>
        <p:spPr>
          <a:xfrm>
            <a:off x="1170041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?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1958E-F6CC-C39D-00E1-F5834A830A67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27906-2111-8C61-CC5E-ED17830D4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ADA9712-9F22-6570-CF67-1B72B95C83F4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1B7AEA-9D97-99EC-6409-36D9B1A14DCA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5814CE-1EFF-93C0-C7CC-E783482415DD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DD6DA-6032-0503-B801-9ED990B1C46E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8FC3FE-0376-52E9-229B-6FF09BB4AF2D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950D7F-C3C6-F291-F70D-FBD19239365D}"/>
              </a:ext>
            </a:extLst>
          </p:cNvPr>
          <p:cNvSpPr/>
          <p:nvPr/>
        </p:nvSpPr>
        <p:spPr>
          <a:xfrm>
            <a:off x="1504335" y="418892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AF1A3D-5167-3854-22F5-CB677D286E59}"/>
              </a:ext>
            </a:extLst>
          </p:cNvPr>
          <p:cNvSpPr txBox="1"/>
          <p:nvPr/>
        </p:nvSpPr>
        <p:spPr>
          <a:xfrm>
            <a:off x="2104103" y="4553269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6 × ___ = 30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E19F2A-1608-04FD-C299-84E24791826A}"/>
              </a:ext>
            </a:extLst>
          </p:cNvPr>
          <p:cNvSpPr txBox="1"/>
          <p:nvPr/>
        </p:nvSpPr>
        <p:spPr>
          <a:xfrm>
            <a:off x="522314" y="5488652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0806F162-EE76-DE59-0181-E55248AD5F7D}"/>
              </a:ext>
            </a:extLst>
          </p:cNvPr>
          <p:cNvSpPr/>
          <p:nvPr/>
        </p:nvSpPr>
        <p:spPr>
          <a:xfrm>
            <a:off x="1180247" y="1602594"/>
            <a:ext cx="7187003" cy="599768"/>
          </a:xfrm>
          <a:prstGeom prst="round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69D2E04A-842D-D201-5F8D-93C91F1BB113}"/>
              </a:ext>
            </a:extLst>
          </p:cNvPr>
          <p:cNvSpPr/>
          <p:nvPr/>
        </p:nvSpPr>
        <p:spPr>
          <a:xfrm>
            <a:off x="1165968" y="2201588"/>
            <a:ext cx="1188000" cy="599768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F48143D-15C7-4D24-1E20-DF7B71E8A52B}"/>
              </a:ext>
            </a:extLst>
          </p:cNvPr>
          <p:cNvSpPr/>
          <p:nvPr/>
        </p:nvSpPr>
        <p:spPr>
          <a:xfrm>
            <a:off x="4315343" y="1399341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6FE393E2-C8DA-7574-FC41-49274BCDDC88}"/>
              </a:ext>
            </a:extLst>
          </p:cNvPr>
          <p:cNvSpPr/>
          <p:nvPr/>
        </p:nvSpPr>
        <p:spPr>
          <a:xfrm>
            <a:off x="2382572" y="2201588"/>
            <a:ext cx="1188000" cy="599768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D00420F-8403-E8A0-045E-1F580E2E3BB4}"/>
              </a:ext>
            </a:extLst>
          </p:cNvPr>
          <p:cNvSpPr/>
          <p:nvPr/>
        </p:nvSpPr>
        <p:spPr>
          <a:xfrm>
            <a:off x="1348241" y="197155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C972A168-76EB-BE61-0B67-7DB3825B6BC0}"/>
              </a:ext>
            </a:extLst>
          </p:cNvPr>
          <p:cNvSpPr/>
          <p:nvPr/>
        </p:nvSpPr>
        <p:spPr>
          <a:xfrm>
            <a:off x="3599176" y="2201588"/>
            <a:ext cx="1116806" cy="599768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5968B8D4-154C-4998-CB47-88A9C271E875}"/>
              </a:ext>
            </a:extLst>
          </p:cNvPr>
          <p:cNvSpPr/>
          <p:nvPr/>
        </p:nvSpPr>
        <p:spPr>
          <a:xfrm>
            <a:off x="4744586" y="2201588"/>
            <a:ext cx="1188000" cy="599768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5607F633-A122-CD66-C272-879B65694CB4}"/>
              </a:ext>
            </a:extLst>
          </p:cNvPr>
          <p:cNvSpPr/>
          <p:nvPr/>
        </p:nvSpPr>
        <p:spPr>
          <a:xfrm>
            <a:off x="5961190" y="2201588"/>
            <a:ext cx="1188000" cy="599768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39CA0DAF-9EC5-EB0B-B02C-3D2761F03776}"/>
              </a:ext>
            </a:extLst>
          </p:cNvPr>
          <p:cNvSpPr/>
          <p:nvPr/>
        </p:nvSpPr>
        <p:spPr>
          <a:xfrm>
            <a:off x="7177793" y="2210012"/>
            <a:ext cx="1188000" cy="599768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246A90-C12C-F742-C5C0-7E70CB8B144D}"/>
              </a:ext>
            </a:extLst>
          </p:cNvPr>
          <p:cNvSpPr/>
          <p:nvPr/>
        </p:nvSpPr>
        <p:spPr>
          <a:xfrm>
            <a:off x="2549909" y="197155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DEE033-AA7D-F496-D7AD-73B188E7BA31}"/>
              </a:ext>
            </a:extLst>
          </p:cNvPr>
          <p:cNvSpPr/>
          <p:nvPr/>
        </p:nvSpPr>
        <p:spPr>
          <a:xfrm>
            <a:off x="3751577" y="197155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B15225-4A61-349D-8B28-9B01F1DFA1F7}"/>
              </a:ext>
            </a:extLst>
          </p:cNvPr>
          <p:cNvSpPr/>
          <p:nvPr/>
        </p:nvSpPr>
        <p:spPr>
          <a:xfrm>
            <a:off x="4953245" y="197155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ED7DBE-539E-59D9-9252-9250A8F0473B}"/>
              </a:ext>
            </a:extLst>
          </p:cNvPr>
          <p:cNvSpPr/>
          <p:nvPr/>
        </p:nvSpPr>
        <p:spPr>
          <a:xfrm>
            <a:off x="6154913" y="197155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63BCA4-3E97-25E7-BAF6-36967AA59056}"/>
              </a:ext>
            </a:extLst>
          </p:cNvPr>
          <p:cNvSpPr/>
          <p:nvPr/>
        </p:nvSpPr>
        <p:spPr>
          <a:xfrm>
            <a:off x="7356579" y="197155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E7C629B-6BCB-C171-FDEB-A5AF2273DDDD}"/>
              </a:ext>
            </a:extLst>
          </p:cNvPr>
          <p:cNvGrpSpPr/>
          <p:nvPr/>
        </p:nvGrpSpPr>
        <p:grpSpPr>
          <a:xfrm>
            <a:off x="1173107" y="1393647"/>
            <a:ext cx="7201282" cy="1495541"/>
            <a:chOff x="1304089" y="1897052"/>
            <a:chExt cx="7201282" cy="1495541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1B694468-07A6-175E-350E-51841D64A957}"/>
                </a:ext>
              </a:extLst>
            </p:cNvPr>
            <p:cNvSpPr/>
            <p:nvPr/>
          </p:nvSpPr>
          <p:spPr>
            <a:xfrm>
              <a:off x="1318368" y="2100305"/>
              <a:ext cx="7187003" cy="599768"/>
            </a:xfrm>
            <a:prstGeom prst="round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6B7E0E55-9A9D-B495-0208-8BCDB6D72A87}"/>
                </a:ext>
              </a:extLst>
            </p:cNvPr>
            <p:cNvSpPr/>
            <p:nvPr/>
          </p:nvSpPr>
          <p:spPr>
            <a:xfrm>
              <a:off x="1304089" y="2699299"/>
              <a:ext cx="1188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D11B644-8D4A-1DF0-2684-BF3D2FEE637B}"/>
                </a:ext>
              </a:extLst>
            </p:cNvPr>
            <p:cNvSpPr/>
            <p:nvPr/>
          </p:nvSpPr>
          <p:spPr>
            <a:xfrm>
              <a:off x="4453464" y="1897052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30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D38600FC-9EED-B590-9CF8-A1560A21EEA6}"/>
                </a:ext>
              </a:extLst>
            </p:cNvPr>
            <p:cNvSpPr/>
            <p:nvPr/>
          </p:nvSpPr>
          <p:spPr>
            <a:xfrm>
              <a:off x="2520693" y="2699299"/>
              <a:ext cx="1188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0820258C-68FB-3141-446F-A1922DE78598}"/>
                </a:ext>
              </a:extLst>
            </p:cNvPr>
            <p:cNvSpPr/>
            <p:nvPr/>
          </p:nvSpPr>
          <p:spPr>
            <a:xfrm>
              <a:off x="1486362" y="2469263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1E3DEF77-3005-C1CA-061E-826F0DD661D1}"/>
                </a:ext>
              </a:extLst>
            </p:cNvPr>
            <p:cNvSpPr/>
            <p:nvPr/>
          </p:nvSpPr>
          <p:spPr>
            <a:xfrm>
              <a:off x="3737297" y="2699299"/>
              <a:ext cx="1116806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F790C459-8EDF-17BA-E020-DE8EB9916064}"/>
                </a:ext>
              </a:extLst>
            </p:cNvPr>
            <p:cNvSpPr/>
            <p:nvPr/>
          </p:nvSpPr>
          <p:spPr>
            <a:xfrm>
              <a:off x="4882707" y="2699299"/>
              <a:ext cx="1188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E77A54A1-3BEB-FBDB-8867-72D868272DF2}"/>
                </a:ext>
              </a:extLst>
            </p:cNvPr>
            <p:cNvSpPr/>
            <p:nvPr/>
          </p:nvSpPr>
          <p:spPr>
            <a:xfrm>
              <a:off x="6099311" y="2699299"/>
              <a:ext cx="1188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8927CF04-0234-CABE-1BFB-CF6808AFF439}"/>
                </a:ext>
              </a:extLst>
            </p:cNvPr>
            <p:cNvSpPr/>
            <p:nvPr/>
          </p:nvSpPr>
          <p:spPr>
            <a:xfrm>
              <a:off x="7315914" y="2707723"/>
              <a:ext cx="1188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59DE466-72A7-31B1-E3A0-B6B0121EBCC8}"/>
                </a:ext>
              </a:extLst>
            </p:cNvPr>
            <p:cNvSpPr/>
            <p:nvPr/>
          </p:nvSpPr>
          <p:spPr>
            <a:xfrm>
              <a:off x="2688030" y="2469263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EBB01F4-1943-C491-621F-E1E27582BFD8}"/>
                </a:ext>
              </a:extLst>
            </p:cNvPr>
            <p:cNvSpPr/>
            <p:nvPr/>
          </p:nvSpPr>
          <p:spPr>
            <a:xfrm>
              <a:off x="3889698" y="2469263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583DE09A-1DB2-4D80-9F14-99D2E2C6EC31}"/>
                </a:ext>
              </a:extLst>
            </p:cNvPr>
            <p:cNvSpPr/>
            <p:nvPr/>
          </p:nvSpPr>
          <p:spPr>
            <a:xfrm>
              <a:off x="5091366" y="2469263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F0B2C42A-E385-B054-99DB-E88776982EF2}"/>
                </a:ext>
              </a:extLst>
            </p:cNvPr>
            <p:cNvSpPr/>
            <p:nvPr/>
          </p:nvSpPr>
          <p:spPr>
            <a:xfrm>
              <a:off x="6293034" y="2469263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2F751E5F-AF74-4A7D-1E4E-3656645608C4}"/>
                </a:ext>
              </a:extLst>
            </p:cNvPr>
            <p:cNvSpPr/>
            <p:nvPr/>
          </p:nvSpPr>
          <p:spPr>
            <a:xfrm>
              <a:off x="7494700" y="2469263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787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9" grpId="0" animBg="1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2AE87A-44B8-DE60-9960-3ADE2EB95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1A731F8-24BA-A270-908D-99F49A31B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51B31AD-BFD6-280D-FCBC-C670FB6F2942}"/>
              </a:ext>
            </a:extLst>
          </p:cNvPr>
          <p:cNvSpPr/>
          <p:nvPr/>
        </p:nvSpPr>
        <p:spPr>
          <a:xfrm>
            <a:off x="1170041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40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D24CF3-54EE-B0AD-A4A9-5D2218CD2875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7ACFC2-B914-DCD4-F2CA-F05AE02FE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42748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53B69E-B44E-9814-7A2F-5437AF8404CA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93CD90-159C-1459-8DE8-58195D0BD3CD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301D19-32BE-08AF-CF26-A18C34E425D3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2EA112-3737-EB4A-F043-C660AB4F1941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4FBE00-EB93-4764-5218-92AEA67A65BB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90A6A7-68CF-E263-21D7-D403FBA64EA4}"/>
              </a:ext>
            </a:extLst>
          </p:cNvPr>
          <p:cNvSpPr/>
          <p:nvPr/>
        </p:nvSpPr>
        <p:spPr>
          <a:xfrm>
            <a:off x="1317523" y="461679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DC2E1E-300A-0377-8665-A3FCDB25FF4D}"/>
              </a:ext>
            </a:extLst>
          </p:cNvPr>
          <p:cNvSpPr txBox="1"/>
          <p:nvPr/>
        </p:nvSpPr>
        <p:spPr>
          <a:xfrm>
            <a:off x="2109617" y="4532289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5 × ___ = 40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E593A8-F839-E483-1A43-52A0EDA63019}"/>
              </a:ext>
            </a:extLst>
          </p:cNvPr>
          <p:cNvSpPr txBox="1"/>
          <p:nvPr/>
        </p:nvSpPr>
        <p:spPr>
          <a:xfrm>
            <a:off x="555351" y="5503396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3469F4A-DADA-7D34-9991-65A373FDB14C}"/>
              </a:ext>
            </a:extLst>
          </p:cNvPr>
          <p:cNvGrpSpPr/>
          <p:nvPr/>
        </p:nvGrpSpPr>
        <p:grpSpPr>
          <a:xfrm>
            <a:off x="1760343" y="1518745"/>
            <a:ext cx="5415000" cy="1512482"/>
            <a:chOff x="4029001" y="1554202"/>
            <a:chExt cx="5415000" cy="1512482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CB840963-6F63-8605-5694-11CE7B28E1C6}"/>
                </a:ext>
              </a:extLst>
            </p:cNvPr>
            <p:cNvSpPr/>
            <p:nvPr/>
          </p:nvSpPr>
          <p:spPr>
            <a:xfrm>
              <a:off x="4029001" y="1746444"/>
              <a:ext cx="5415000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83CEA94D-1F89-0DFC-F2A0-B365E409E329}"/>
                </a:ext>
              </a:extLst>
            </p:cNvPr>
            <p:cNvGrpSpPr/>
            <p:nvPr/>
          </p:nvGrpSpPr>
          <p:grpSpPr>
            <a:xfrm>
              <a:off x="4032000" y="2143354"/>
              <a:ext cx="1080000" cy="923330"/>
              <a:chOff x="2044385" y="2067898"/>
              <a:chExt cx="1080000" cy="923330"/>
            </a:xfrm>
          </p:grpSpPr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55F70552-23B0-283A-55C7-9BE1DE04B2A0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9CC32EB-4F9B-F7C2-DDB8-604B8E7B4808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BD9B058-C1DB-67B5-436F-9475638D10E9}"/>
                </a:ext>
              </a:extLst>
            </p:cNvPr>
            <p:cNvSpPr/>
            <p:nvPr/>
          </p:nvSpPr>
          <p:spPr>
            <a:xfrm>
              <a:off x="6265363" y="1554202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40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45BDC92-95C4-BBC6-ACA3-3C739C41083C}"/>
                </a:ext>
              </a:extLst>
            </p:cNvPr>
            <p:cNvGrpSpPr/>
            <p:nvPr/>
          </p:nvGrpSpPr>
          <p:grpSpPr>
            <a:xfrm>
              <a:off x="5115000" y="2143354"/>
              <a:ext cx="1080000" cy="923330"/>
              <a:chOff x="2044385" y="2067898"/>
              <a:chExt cx="1080000" cy="92333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39C9189-1BD9-6462-DC0D-728F9EC303A9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CAE6609-A96B-AFD7-295B-E8DBF82F1B04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7EE6978-4357-C411-FDBF-B64C7891CFD0}"/>
                </a:ext>
              </a:extLst>
            </p:cNvPr>
            <p:cNvGrpSpPr/>
            <p:nvPr/>
          </p:nvGrpSpPr>
          <p:grpSpPr>
            <a:xfrm>
              <a:off x="6198000" y="2143354"/>
              <a:ext cx="1080000" cy="923330"/>
              <a:chOff x="2044385" y="2067898"/>
              <a:chExt cx="1080000" cy="923330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264A531F-1490-98B8-94FF-917132B388DC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7B7F3BE-B9E7-3FD9-3A0F-34E100DBBB4A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A5E59E7-37F6-DA4E-8C64-F13527E23B1A}"/>
                </a:ext>
              </a:extLst>
            </p:cNvPr>
            <p:cNvGrpSpPr/>
            <p:nvPr/>
          </p:nvGrpSpPr>
          <p:grpSpPr>
            <a:xfrm>
              <a:off x="7281000" y="2143354"/>
              <a:ext cx="1080000" cy="923330"/>
              <a:chOff x="2044385" y="2067898"/>
              <a:chExt cx="1080000" cy="923330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4B904C0A-734B-75CE-A7A1-E6745B929A94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AE14C5B-F0D4-FAA7-DCAC-BB7A7C13F35E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7B74D9A-7B5F-4D98-D836-769E74B9BBC1}"/>
                </a:ext>
              </a:extLst>
            </p:cNvPr>
            <p:cNvGrpSpPr/>
            <p:nvPr/>
          </p:nvGrpSpPr>
          <p:grpSpPr>
            <a:xfrm>
              <a:off x="8364000" y="2143354"/>
              <a:ext cx="1080000" cy="923330"/>
              <a:chOff x="2044385" y="2067898"/>
              <a:chExt cx="1080000" cy="923330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AF13F303-D62C-A547-2AC0-604CE1F7F8FD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3751E98-BDDD-B3FF-A954-BC2B02CC2969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9B514BF-BB16-8437-7210-86210BD1B59A}"/>
              </a:ext>
            </a:extLst>
          </p:cNvPr>
          <p:cNvGrpSpPr/>
          <p:nvPr/>
        </p:nvGrpSpPr>
        <p:grpSpPr>
          <a:xfrm>
            <a:off x="1756815" y="1500238"/>
            <a:ext cx="5415000" cy="1530989"/>
            <a:chOff x="4029001" y="1535695"/>
            <a:chExt cx="5415000" cy="1530989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73FC83DD-EB53-5EB1-2DC4-9C3589DD01F9}"/>
                </a:ext>
              </a:extLst>
            </p:cNvPr>
            <p:cNvSpPr/>
            <p:nvPr/>
          </p:nvSpPr>
          <p:spPr>
            <a:xfrm>
              <a:off x="4029001" y="1746444"/>
              <a:ext cx="5415000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BA70B61-07BE-CF14-5397-9B86D1B5C87C}"/>
                </a:ext>
              </a:extLst>
            </p:cNvPr>
            <p:cNvGrpSpPr/>
            <p:nvPr/>
          </p:nvGrpSpPr>
          <p:grpSpPr>
            <a:xfrm>
              <a:off x="4032000" y="2143354"/>
              <a:ext cx="1080000" cy="923330"/>
              <a:chOff x="2044385" y="2067898"/>
              <a:chExt cx="1080000" cy="923330"/>
            </a:xfrm>
          </p:grpSpPr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C17BEBF2-83A0-CA9D-DC0D-27DB7B92F1D5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B30AB05D-6769-EDBE-84F8-529D2489A09E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C15605F-68C1-64AD-C914-0BE523DEA710}"/>
                </a:ext>
              </a:extLst>
            </p:cNvPr>
            <p:cNvSpPr/>
            <p:nvPr/>
          </p:nvSpPr>
          <p:spPr>
            <a:xfrm>
              <a:off x="6382444" y="1535695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40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7FB7BEE0-8A6D-DF92-082E-7B1D602358FD}"/>
                </a:ext>
              </a:extLst>
            </p:cNvPr>
            <p:cNvGrpSpPr/>
            <p:nvPr/>
          </p:nvGrpSpPr>
          <p:grpSpPr>
            <a:xfrm>
              <a:off x="5115000" y="2143354"/>
              <a:ext cx="1080000" cy="923330"/>
              <a:chOff x="2044385" y="2067898"/>
              <a:chExt cx="1080000" cy="923330"/>
            </a:xfrm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FA75EFAE-8959-C43B-A709-22DF09E9CE1C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A17A367B-CB07-60B9-6D65-728299BF156D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20CF9AB-AB58-C73B-4ED3-19AA35B26D3D}"/>
                </a:ext>
              </a:extLst>
            </p:cNvPr>
            <p:cNvGrpSpPr/>
            <p:nvPr/>
          </p:nvGrpSpPr>
          <p:grpSpPr>
            <a:xfrm>
              <a:off x="6198000" y="2143354"/>
              <a:ext cx="1080000" cy="923330"/>
              <a:chOff x="2044385" y="2067898"/>
              <a:chExt cx="1080000" cy="923330"/>
            </a:xfrm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E058BE55-8B38-2231-9A60-D8CE7D85ACF2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FB2177E-B3A0-F50E-724A-FFECA1E29A3E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146EC5B1-D8D7-9638-56D4-BD4AAA53D1BD}"/>
                </a:ext>
              </a:extLst>
            </p:cNvPr>
            <p:cNvGrpSpPr/>
            <p:nvPr/>
          </p:nvGrpSpPr>
          <p:grpSpPr>
            <a:xfrm>
              <a:off x="7281000" y="2143354"/>
              <a:ext cx="1080000" cy="923330"/>
              <a:chOff x="2044385" y="2067898"/>
              <a:chExt cx="1080000" cy="923330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97CA4F06-28BA-B585-D481-98109963E006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86069AA-2D10-7F28-D1D5-392226A23914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6216C78C-9D93-3311-9437-C5BCCFBFE717}"/>
                </a:ext>
              </a:extLst>
            </p:cNvPr>
            <p:cNvGrpSpPr/>
            <p:nvPr/>
          </p:nvGrpSpPr>
          <p:grpSpPr>
            <a:xfrm>
              <a:off x="8364000" y="2143354"/>
              <a:ext cx="1080000" cy="923330"/>
              <a:chOff x="2044385" y="2067898"/>
              <a:chExt cx="1080000" cy="923330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2D7B6E71-DB8F-5499-5D73-58EA81DA2067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51769DB7-7D42-E1EE-4555-CEB692AAB811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238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9" grpId="0" animBg="1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733737" y="1922550"/>
            <a:ext cx="2981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5 x   ?  = 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24E0F-28B8-C65D-63E1-7E869913FD0F}"/>
              </a:ext>
            </a:extLst>
          </p:cNvPr>
          <p:cNvSpPr txBox="1"/>
          <p:nvPr/>
        </p:nvSpPr>
        <p:spPr>
          <a:xfrm>
            <a:off x="733737" y="2892681"/>
            <a:ext cx="2924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5 x  ?  = 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8F2FE-00D0-4915-FE13-911A3157F258}"/>
              </a:ext>
            </a:extLst>
          </p:cNvPr>
          <p:cNvSpPr txBox="1"/>
          <p:nvPr/>
        </p:nvSpPr>
        <p:spPr>
          <a:xfrm>
            <a:off x="733737" y="3862812"/>
            <a:ext cx="2989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5 x  ?  = 20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8A4EA0-AC82-329C-A699-5F6EA3BC57A5}"/>
              </a:ext>
            </a:extLst>
          </p:cNvPr>
          <p:cNvSpPr txBox="1"/>
          <p:nvPr/>
        </p:nvSpPr>
        <p:spPr>
          <a:xfrm>
            <a:off x="4779711" y="1899702"/>
            <a:ext cx="2989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5 x  ?  = 30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BCC213-08DD-6B7D-3B25-59359D09D5EA}"/>
              </a:ext>
            </a:extLst>
          </p:cNvPr>
          <p:cNvSpPr/>
          <p:nvPr/>
        </p:nvSpPr>
        <p:spPr>
          <a:xfrm>
            <a:off x="6197791" y="1851956"/>
            <a:ext cx="45127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2151817" y="1883294"/>
            <a:ext cx="46644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519774-1955-A82B-1BF4-7CFDE3D3BF28}"/>
              </a:ext>
            </a:extLst>
          </p:cNvPr>
          <p:cNvSpPr/>
          <p:nvPr/>
        </p:nvSpPr>
        <p:spPr>
          <a:xfrm>
            <a:off x="2151817" y="2850595"/>
            <a:ext cx="49529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3CE55C-2D49-B79A-5291-2B56D38561BF}"/>
              </a:ext>
            </a:extLst>
          </p:cNvPr>
          <p:cNvSpPr/>
          <p:nvPr/>
        </p:nvSpPr>
        <p:spPr>
          <a:xfrm>
            <a:off x="2151817" y="3817896"/>
            <a:ext cx="4952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7EE57D-D833-3010-7BBB-6A26208372F2}"/>
              </a:ext>
            </a:extLst>
          </p:cNvPr>
          <p:cNvSpPr txBox="1"/>
          <p:nvPr/>
        </p:nvSpPr>
        <p:spPr>
          <a:xfrm>
            <a:off x="4779711" y="2892681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7 x   ?  = 35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939224-DA4D-7866-89D3-606A13030679}"/>
              </a:ext>
            </a:extLst>
          </p:cNvPr>
          <p:cNvSpPr txBox="1"/>
          <p:nvPr/>
        </p:nvSpPr>
        <p:spPr>
          <a:xfrm>
            <a:off x="4779711" y="3862812"/>
            <a:ext cx="2989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? x  5  = 25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92B07EF-662C-5785-13DD-C1A7109DBEEB}"/>
              </a:ext>
            </a:extLst>
          </p:cNvPr>
          <p:cNvSpPr/>
          <p:nvPr/>
        </p:nvSpPr>
        <p:spPr>
          <a:xfrm>
            <a:off x="6271252" y="2830171"/>
            <a:ext cx="45127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8D30F8E-897B-790D-0891-79471C150304}"/>
              </a:ext>
            </a:extLst>
          </p:cNvPr>
          <p:cNvSpPr/>
          <p:nvPr/>
        </p:nvSpPr>
        <p:spPr>
          <a:xfrm>
            <a:off x="5361768" y="3811461"/>
            <a:ext cx="45127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6595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6B5DFAFA-4AF9-F3CF-A783-B28087E6638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17534" y="2056299"/>
            <a:ext cx="2461530" cy="224384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998839" y="1356866"/>
            <a:ext cx="4778477" cy="2251574"/>
            <a:chOff x="3588774" y="1281027"/>
            <a:chExt cx="4778477" cy="3097147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281027"/>
              <a:ext cx="4778477" cy="3097147"/>
            </a:xfrm>
            <a:prstGeom prst="wedgeRoundRectCallout">
              <a:avLst>
                <a:gd name="adj1" fmla="val -74126"/>
                <a:gd name="adj2" fmla="val 4022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588774" y="1406029"/>
              <a:ext cx="4778477" cy="26671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6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 x ? = 0</a:t>
              </a:r>
            </a:p>
            <a:p>
              <a:pPr algn="ctr"/>
              <a:r>
                <a:rPr lang="en-US" sz="6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 = 0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998839" y="4439165"/>
            <a:ext cx="464574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</a:t>
            </a:r>
            <a:r>
              <a:rPr lang="en-GB" sz="66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612</TotalTime>
  <Words>342</Words>
  <Application>Microsoft Office PowerPoint</Application>
  <PresentationFormat>On-screen Show (4:3)</PresentationFormat>
  <Paragraphs>119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41</cp:revision>
  <dcterms:created xsi:type="dcterms:W3CDTF">2013-01-27T09:14:16Z</dcterms:created>
  <dcterms:modified xsi:type="dcterms:W3CDTF">2026-04-02T09:17:20Z</dcterms:modified>
  <cp:category/>
</cp:coreProperties>
</file>