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2" r:id="rId4"/>
    <p:sldId id="293" r:id="rId5"/>
    <p:sldId id="29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04" y="2611869"/>
            <a:ext cx="2868616" cy="3397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481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EFBCF-5451-E04C-D6A5-AE3C48AE71AD}"/>
              </a:ext>
            </a:extLst>
          </p:cNvPr>
          <p:cNvSpPr txBox="1"/>
          <p:nvPr/>
        </p:nvSpPr>
        <p:spPr>
          <a:xfrm>
            <a:off x="1095854" y="1205166"/>
            <a:ext cx="7936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Measuring time in seconds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9E0E5B-6718-C954-152B-BB9125C0B60C}"/>
              </a:ext>
            </a:extLst>
          </p:cNvPr>
          <p:cNvSpPr txBox="1"/>
          <p:nvPr/>
        </p:nvSpPr>
        <p:spPr>
          <a:xfrm>
            <a:off x="1735394" y="959889"/>
            <a:ext cx="6631857" cy="486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How many seconds in one minute?</a:t>
            </a: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many minutes in one hour?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470C2DB-A6A0-8B76-088A-3D90A0144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B18BE-4A46-C04D-C80D-011167AF5070}"/>
              </a:ext>
            </a:extLst>
          </p:cNvPr>
          <p:cNvSpPr/>
          <p:nvPr/>
        </p:nvSpPr>
        <p:spPr>
          <a:xfrm>
            <a:off x="3112145" y="5439128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minutes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FF4AD-17AA-A339-4996-74FD33932DE8}"/>
              </a:ext>
            </a:extLst>
          </p:cNvPr>
          <p:cNvSpPr/>
          <p:nvPr/>
        </p:nvSpPr>
        <p:spPr>
          <a:xfrm>
            <a:off x="3112144" y="2430067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seconds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22165-CBE3-0C06-6F39-AB163E9AB952}"/>
              </a:ext>
            </a:extLst>
          </p:cNvPr>
          <p:cNvSpPr txBox="1"/>
          <p:nvPr/>
        </p:nvSpPr>
        <p:spPr>
          <a:xfrm>
            <a:off x="1735393" y="0"/>
            <a:ext cx="6631857" cy="92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Recap: 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BAF5C39-60E9-7A71-23B9-5C84731F16CC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6FDCD2D8-7EA3-5822-EC87-C75694E6DC9B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914937-178D-434F-6C17-69AC5A203DEF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minute = 60 seconds</a:t>
              </a:r>
              <a:endParaRPr lang="en-GB" sz="3200" b="1" dirty="0"/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304116E1-23F4-27DE-3992-9EE192D97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505F588-4698-94B2-9C7D-2CFA9F7E14F2}"/>
              </a:ext>
            </a:extLst>
          </p:cNvPr>
          <p:cNvSpPr txBox="1"/>
          <p:nvPr/>
        </p:nvSpPr>
        <p:spPr>
          <a:xfrm>
            <a:off x="1190739" y="253747"/>
            <a:ext cx="82169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Convert </a:t>
            </a:r>
            <a:r>
              <a:rPr lang="en-US" sz="3000" b="1" dirty="0"/>
              <a:t>2 minutes </a:t>
            </a:r>
            <a:r>
              <a:rPr lang="en-US" sz="3000" dirty="0"/>
              <a:t>and</a:t>
            </a:r>
            <a:r>
              <a:rPr lang="en-US" sz="3000" b="1" dirty="0"/>
              <a:t> 13 seconds </a:t>
            </a:r>
            <a:r>
              <a:rPr lang="en-US" sz="3000" dirty="0"/>
              <a:t>into </a:t>
            </a:r>
            <a:r>
              <a:rPr lang="en-US" sz="3000" b="1" dirty="0"/>
              <a:t>seconds</a:t>
            </a:r>
            <a:endParaRPr lang="en-GB" sz="30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DB6E2CB-5B54-A11A-B2C0-636ED0BF0F49}"/>
              </a:ext>
            </a:extLst>
          </p:cNvPr>
          <p:cNvGrpSpPr/>
          <p:nvPr/>
        </p:nvGrpSpPr>
        <p:grpSpPr>
          <a:xfrm>
            <a:off x="1972867" y="1208750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5E60F2B3-30E7-8691-16EE-2B758364FFF6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B240D4D-DBA0-4C11-5AE1-8CE47D05BCDC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So, 2 minutes would be:</a:t>
              </a:r>
            </a:p>
            <a:p>
              <a:pPr algn="ctr"/>
              <a:r>
                <a:rPr lang="en-US" sz="3200" b="1" dirty="0"/>
                <a:t>2 x 60 = 60 + 60 = 120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22C29D-6666-BA8D-6C08-EBFDC7648DCF}"/>
              </a:ext>
            </a:extLst>
          </p:cNvPr>
          <p:cNvGrpSpPr/>
          <p:nvPr/>
        </p:nvGrpSpPr>
        <p:grpSpPr>
          <a:xfrm>
            <a:off x="2961005" y="3969237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9B94FEE-EB2F-A6E2-D628-57823C937EFC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seconds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814CE6E0-7C75-D6BA-71B0-5AE9FF64B0B2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1069BC1-FBC1-BD22-36F7-BAA2F84586C5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minute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000A4F6-697E-2DAA-74C8-999CBC36884D}"/>
              </a:ext>
            </a:extLst>
          </p:cNvPr>
          <p:cNvGrpSpPr/>
          <p:nvPr/>
        </p:nvGrpSpPr>
        <p:grpSpPr>
          <a:xfrm>
            <a:off x="4981531" y="3969237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C3A7D0B8-F027-57F6-99B7-F68EE256CFB2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seconds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24A5BF4E-40CA-9D48-9734-D058DE0155A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9FCB4A5-6F0F-53CF-CB33-E335E8A6510E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minute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8E8B770-FBF1-9C71-F881-454087ED7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E34907-23F2-105A-A447-BD0FB801E1A5}"/>
              </a:ext>
            </a:extLst>
          </p:cNvPr>
          <p:cNvGrpSpPr/>
          <p:nvPr/>
        </p:nvGrpSpPr>
        <p:grpSpPr>
          <a:xfrm>
            <a:off x="2961003" y="3013497"/>
            <a:ext cx="3896029" cy="776295"/>
            <a:chOff x="3274139" y="3013497"/>
            <a:chExt cx="3896029" cy="776295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A5797837-5997-6758-D013-4A7ABE344A39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28AC4C-2C7B-3C5B-915B-23735BE05B23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120 seconds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A462F0-D480-9B4A-B631-E64CCDC26D63}"/>
              </a:ext>
            </a:extLst>
          </p:cNvPr>
          <p:cNvGrpSpPr/>
          <p:nvPr/>
        </p:nvGrpSpPr>
        <p:grpSpPr>
          <a:xfrm>
            <a:off x="1972867" y="1202226"/>
            <a:ext cx="6853082" cy="1432675"/>
            <a:chOff x="1972867" y="1197322"/>
            <a:chExt cx="6853082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7B5E7D0-7D03-70A5-0A8E-0B5A5F5F39A4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4B3F73-2FA7-1F35-252E-F2BB218738EB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Finally, I add 13:</a:t>
              </a:r>
            </a:p>
            <a:p>
              <a:pPr algn="ctr"/>
              <a:r>
                <a:rPr lang="en-US" sz="3200" b="1" dirty="0"/>
                <a:t>120 + 13 = 133 seconds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BFBF66-4C5A-4173-A5F5-E3763A1FA4DA}"/>
              </a:ext>
            </a:extLst>
          </p:cNvPr>
          <p:cNvSpPr/>
          <p:nvPr/>
        </p:nvSpPr>
        <p:spPr>
          <a:xfrm>
            <a:off x="7002057" y="3997433"/>
            <a:ext cx="1227543" cy="6907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13 seconds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ADD73-B0BD-411D-5519-E59E695F82C9}"/>
              </a:ext>
            </a:extLst>
          </p:cNvPr>
          <p:cNvGrpSpPr/>
          <p:nvPr/>
        </p:nvGrpSpPr>
        <p:grpSpPr>
          <a:xfrm>
            <a:off x="2961003" y="2883740"/>
            <a:ext cx="5180111" cy="886010"/>
            <a:chOff x="3274137" y="2871637"/>
            <a:chExt cx="3896032" cy="886010"/>
          </a:xfrm>
          <a:solidFill>
            <a:srgbClr val="EBF1DE"/>
          </a:solidFill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E5BE5478-E66A-0998-862C-C6A309284DB9}"/>
                </a:ext>
              </a:extLst>
            </p:cNvPr>
            <p:cNvSpPr/>
            <p:nvPr/>
          </p:nvSpPr>
          <p:spPr>
            <a:xfrm rot="5400000">
              <a:off x="5094335" y="1681813"/>
              <a:ext cx="255639" cy="3896029"/>
            </a:xfrm>
            <a:prstGeom prst="leftBrace">
              <a:avLst/>
            </a:prstGeom>
            <a:no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4D5686-3A5A-E2EF-52F1-D6F3F75E1D14}"/>
                </a:ext>
              </a:extLst>
            </p:cNvPr>
            <p:cNvSpPr txBox="1"/>
            <p:nvPr/>
          </p:nvSpPr>
          <p:spPr>
            <a:xfrm>
              <a:off x="3274137" y="2871637"/>
              <a:ext cx="3896031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133 seconds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8C827-534E-48EF-E8C1-10BE6B3A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A50633-97B2-101A-ED64-D2D4A8763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48939"/>
              </p:ext>
            </p:extLst>
          </p:nvPr>
        </p:nvGraphicFramePr>
        <p:xfrm>
          <a:off x="2251587" y="1170075"/>
          <a:ext cx="4935794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7897">
                  <a:extLst>
                    <a:ext uri="{9D8B030D-6E8A-4147-A177-3AD203B41FA5}">
                      <a16:colId xmlns:a16="http://schemas.microsoft.com/office/drawing/2014/main" val="1532242240"/>
                    </a:ext>
                  </a:extLst>
                </a:gridCol>
                <a:gridCol w="2467897">
                  <a:extLst>
                    <a:ext uri="{9D8B030D-6E8A-4147-A177-3AD203B41FA5}">
                      <a16:colId xmlns:a16="http://schemas.microsoft.com/office/drawing/2014/main" val="111367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47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minutes 4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minutes 40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74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minutes 34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8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Zainab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minutes 3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121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2251585" y="3560161"/>
            <a:ext cx="2856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Ali _______ seconds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8A8D0-60EB-639C-9A35-5E315BE1BACD}"/>
              </a:ext>
            </a:extLst>
          </p:cNvPr>
          <p:cNvSpPr txBox="1"/>
          <p:nvPr/>
        </p:nvSpPr>
        <p:spPr>
          <a:xfrm>
            <a:off x="2148116" y="4686399"/>
            <a:ext cx="2959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Sam ______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8A532-43D5-17EF-FEA3-A02BA3739ECC}"/>
              </a:ext>
            </a:extLst>
          </p:cNvPr>
          <p:cNvSpPr txBox="1"/>
          <p:nvPr/>
        </p:nvSpPr>
        <p:spPr>
          <a:xfrm>
            <a:off x="5365897" y="4686399"/>
            <a:ext cx="3421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Zainab ______ seconds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7A4B0-C497-163F-9673-C56428F461E3}"/>
              </a:ext>
            </a:extLst>
          </p:cNvPr>
          <p:cNvSpPr txBox="1"/>
          <p:nvPr/>
        </p:nvSpPr>
        <p:spPr>
          <a:xfrm>
            <a:off x="5516129" y="3560161"/>
            <a:ext cx="294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Rosie ______ seconds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199EE7-2469-FCB5-8C6E-59FC3CA51D63}"/>
              </a:ext>
            </a:extLst>
          </p:cNvPr>
          <p:cNvSpPr/>
          <p:nvPr/>
        </p:nvSpPr>
        <p:spPr>
          <a:xfrm>
            <a:off x="2428432" y="3505299"/>
            <a:ext cx="1819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124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3ED9D-9509-7E76-B8CC-A59FC51BD020}"/>
              </a:ext>
            </a:extLst>
          </p:cNvPr>
          <p:cNvSpPr/>
          <p:nvPr/>
        </p:nvSpPr>
        <p:spPr>
          <a:xfrm>
            <a:off x="2428432" y="4624844"/>
            <a:ext cx="1819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5894303" y="3498606"/>
            <a:ext cx="1819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154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A12D4A-223D-B19F-EB41-C95194BD8BAD}"/>
              </a:ext>
            </a:extLst>
          </p:cNvPr>
          <p:cNvSpPr/>
          <p:nvPr/>
        </p:nvSpPr>
        <p:spPr>
          <a:xfrm>
            <a:off x="6046703" y="4624844"/>
            <a:ext cx="1819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123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7" y="1926370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015613" y="1328345"/>
            <a:ext cx="6940350" cy="2615366"/>
            <a:chOff x="2638087" y="1252507"/>
            <a:chExt cx="5965749" cy="26153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638087" y="1252507"/>
              <a:ext cx="5965749" cy="2615366"/>
            </a:xfrm>
            <a:prstGeom prst="wedgeRoundRectCallout">
              <a:avLst>
                <a:gd name="adj1" fmla="val -59937"/>
                <a:gd name="adj2" fmla="val 1188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872885" y="1406028"/>
              <a:ext cx="5701410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110 seconds is the same as 1 minutes and  10 seconds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90684" y="4201428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Can you explain why?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1017</TotalTime>
  <Words>165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2026-04-15T16:07:40Z</dcterms:modified>
  <cp:category/>
</cp:coreProperties>
</file>