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7" r:id="rId3"/>
    <p:sldId id="300" r:id="rId4"/>
    <p:sldId id="298" r:id="rId5"/>
    <p:sldId id="295" r:id="rId6"/>
    <p:sldId id="299" r:id="rId7"/>
    <p:sldId id="29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95B3D7"/>
    <a:srgbClr val="FCD5B5"/>
    <a:srgbClr val="4F81BD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02/04/2026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E424C-6E3A-1F96-F7A4-B630A955F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217D5-14AF-9580-4199-88BF13B2F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DFDF4-668B-C018-2A36-A2E1A63C2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C18D4-669B-84FD-52B1-18D9CB22D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1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B1E48-917D-0DFD-AE1F-270B0289A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931" y="2566219"/>
            <a:ext cx="2831690" cy="3353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7EF711-FC67-5FC5-5014-E10CEC32037A}"/>
              </a:ext>
            </a:extLst>
          </p:cNvPr>
          <p:cNvSpPr txBox="1"/>
          <p:nvPr/>
        </p:nvSpPr>
        <p:spPr>
          <a:xfrm>
            <a:off x="452285" y="1237437"/>
            <a:ext cx="8691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Hundredths as decimals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F8821661-5A03-6D0E-EE67-A98B42B7AE00}"/>
              </a:ext>
            </a:extLst>
          </p:cNvPr>
          <p:cNvGrpSpPr/>
          <p:nvPr/>
        </p:nvGrpSpPr>
        <p:grpSpPr>
          <a:xfrm rot="16200000">
            <a:off x="3186819" y="394229"/>
            <a:ext cx="2838552" cy="2786590"/>
            <a:chOff x="3137502" y="1293235"/>
            <a:chExt cx="2838552" cy="2786590"/>
          </a:xfrm>
        </p:grpSpPr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00440334-9062-4ECD-4283-E7899DB15C6B}"/>
                </a:ext>
              </a:extLst>
            </p:cNvPr>
            <p:cNvSpPr/>
            <p:nvPr/>
          </p:nvSpPr>
          <p:spPr>
            <a:xfrm>
              <a:off x="3137502" y="12933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CB5471B8-6BBF-4B78-A1A5-FFE6F624D07B}"/>
                </a:ext>
              </a:extLst>
            </p:cNvPr>
            <p:cNvSpPr/>
            <p:nvPr/>
          </p:nvSpPr>
          <p:spPr>
            <a:xfrm>
              <a:off x="3137502" y="157354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A13A048C-4B97-49A1-C9FF-96E011778801}"/>
                </a:ext>
              </a:extLst>
            </p:cNvPr>
            <p:cNvSpPr/>
            <p:nvPr/>
          </p:nvSpPr>
          <p:spPr>
            <a:xfrm>
              <a:off x="3137502" y="18537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205DB93C-EB3A-E4F5-24AC-64AA2A1FC179}"/>
                </a:ext>
              </a:extLst>
            </p:cNvPr>
            <p:cNvSpPr/>
            <p:nvPr/>
          </p:nvSpPr>
          <p:spPr>
            <a:xfrm>
              <a:off x="3137502" y="213392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4" name="Rectangle 1053">
              <a:extLst>
                <a:ext uri="{FF2B5EF4-FFF2-40B4-BE49-F238E27FC236}">
                  <a16:creationId xmlns:a16="http://schemas.microsoft.com/office/drawing/2014/main" id="{D135A60C-3AF1-E422-0C3C-A520BF12C6DB}"/>
                </a:ext>
              </a:extLst>
            </p:cNvPr>
            <p:cNvSpPr/>
            <p:nvPr/>
          </p:nvSpPr>
          <p:spPr>
            <a:xfrm>
              <a:off x="3137502" y="2414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B1861ACB-9D28-8E4A-1759-741B881D8588}"/>
                </a:ext>
              </a:extLst>
            </p:cNvPr>
            <p:cNvSpPr/>
            <p:nvPr/>
          </p:nvSpPr>
          <p:spPr>
            <a:xfrm>
              <a:off x="3137502" y="26943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E7D9DC46-885E-C90F-34A2-7BAD2BFAE8D7}"/>
                </a:ext>
              </a:extLst>
            </p:cNvPr>
            <p:cNvSpPr/>
            <p:nvPr/>
          </p:nvSpPr>
          <p:spPr>
            <a:xfrm>
              <a:off x="3137502" y="29744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E82A6D2A-24DA-5D41-B4B1-115219CD7134}"/>
                </a:ext>
              </a:extLst>
            </p:cNvPr>
            <p:cNvSpPr/>
            <p:nvPr/>
          </p:nvSpPr>
          <p:spPr>
            <a:xfrm>
              <a:off x="3137502" y="32546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01CA947D-FD09-D253-22E1-B9B14AF3C0D4}"/>
                </a:ext>
              </a:extLst>
            </p:cNvPr>
            <p:cNvSpPr/>
            <p:nvPr/>
          </p:nvSpPr>
          <p:spPr>
            <a:xfrm>
              <a:off x="3137502" y="35348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4B215D80-9D58-60A1-928B-2292A1C9CC35}"/>
                </a:ext>
              </a:extLst>
            </p:cNvPr>
            <p:cNvSpPr/>
            <p:nvPr/>
          </p:nvSpPr>
          <p:spPr>
            <a:xfrm>
              <a:off x="3137502" y="381505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5D0741AA-811D-0C39-CF50-E14A6E50A417}"/>
                </a:ext>
              </a:extLst>
            </p:cNvPr>
            <p:cNvSpPr/>
            <p:nvPr/>
          </p:nvSpPr>
          <p:spPr>
            <a:xfrm>
              <a:off x="3422927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D287385C-0908-BEF5-CAFE-5D45789BFF3A}"/>
                </a:ext>
              </a:extLst>
            </p:cNvPr>
            <p:cNvSpPr/>
            <p:nvPr/>
          </p:nvSpPr>
          <p:spPr>
            <a:xfrm>
              <a:off x="3422927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903B961C-1833-929B-EC1C-AB6EE7378798}"/>
                </a:ext>
              </a:extLst>
            </p:cNvPr>
            <p:cNvSpPr/>
            <p:nvPr/>
          </p:nvSpPr>
          <p:spPr>
            <a:xfrm>
              <a:off x="3422927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9C4B5E02-4209-BF73-27C9-8B5A041AFA8B}"/>
                </a:ext>
              </a:extLst>
            </p:cNvPr>
            <p:cNvSpPr/>
            <p:nvPr/>
          </p:nvSpPr>
          <p:spPr>
            <a:xfrm>
              <a:off x="3422927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25D177A9-9143-58DB-7008-CB74078FFC01}"/>
                </a:ext>
              </a:extLst>
            </p:cNvPr>
            <p:cNvSpPr/>
            <p:nvPr/>
          </p:nvSpPr>
          <p:spPr>
            <a:xfrm>
              <a:off x="3422927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800EA461-F8DF-D3C9-4904-E2B994ACBCB2}"/>
                </a:ext>
              </a:extLst>
            </p:cNvPr>
            <p:cNvSpPr/>
            <p:nvPr/>
          </p:nvSpPr>
          <p:spPr>
            <a:xfrm>
              <a:off x="3422927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C2B6C11D-9E31-7755-BEC6-E172F78ECE34}"/>
                </a:ext>
              </a:extLst>
            </p:cNvPr>
            <p:cNvSpPr/>
            <p:nvPr/>
          </p:nvSpPr>
          <p:spPr>
            <a:xfrm>
              <a:off x="3422927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7" name="Rectangle 1066">
              <a:extLst>
                <a:ext uri="{FF2B5EF4-FFF2-40B4-BE49-F238E27FC236}">
                  <a16:creationId xmlns:a16="http://schemas.microsoft.com/office/drawing/2014/main" id="{6EC5CE0D-A3D1-A330-03C1-73FE8951077D}"/>
                </a:ext>
              </a:extLst>
            </p:cNvPr>
            <p:cNvSpPr/>
            <p:nvPr/>
          </p:nvSpPr>
          <p:spPr>
            <a:xfrm>
              <a:off x="3422927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8" name="Rectangle 1067">
              <a:extLst>
                <a:ext uri="{FF2B5EF4-FFF2-40B4-BE49-F238E27FC236}">
                  <a16:creationId xmlns:a16="http://schemas.microsoft.com/office/drawing/2014/main" id="{07AE5981-8679-B74D-E12D-DADD7BCDD45F}"/>
                </a:ext>
              </a:extLst>
            </p:cNvPr>
            <p:cNvSpPr/>
            <p:nvPr/>
          </p:nvSpPr>
          <p:spPr>
            <a:xfrm>
              <a:off x="3422927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9" name="Rectangle 1068">
              <a:extLst>
                <a:ext uri="{FF2B5EF4-FFF2-40B4-BE49-F238E27FC236}">
                  <a16:creationId xmlns:a16="http://schemas.microsoft.com/office/drawing/2014/main" id="{A9107364-B1CE-B4A3-E52A-67692094C1FD}"/>
                </a:ext>
              </a:extLst>
            </p:cNvPr>
            <p:cNvSpPr/>
            <p:nvPr/>
          </p:nvSpPr>
          <p:spPr>
            <a:xfrm>
              <a:off x="3422927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0" name="Rectangle 1069">
              <a:extLst>
                <a:ext uri="{FF2B5EF4-FFF2-40B4-BE49-F238E27FC236}">
                  <a16:creationId xmlns:a16="http://schemas.microsoft.com/office/drawing/2014/main" id="{699DF17D-CFFE-0700-1F72-2F2F0D65E6E5}"/>
                </a:ext>
              </a:extLst>
            </p:cNvPr>
            <p:cNvSpPr/>
            <p:nvPr/>
          </p:nvSpPr>
          <p:spPr>
            <a:xfrm>
              <a:off x="3708353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30E59A7E-EBAD-153D-E003-70BC19BA07A1}"/>
                </a:ext>
              </a:extLst>
            </p:cNvPr>
            <p:cNvSpPr/>
            <p:nvPr/>
          </p:nvSpPr>
          <p:spPr>
            <a:xfrm>
              <a:off x="3708353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71E1E9F8-A0A2-DEA1-A196-FF4DBEE3A9EB}"/>
                </a:ext>
              </a:extLst>
            </p:cNvPr>
            <p:cNvSpPr/>
            <p:nvPr/>
          </p:nvSpPr>
          <p:spPr>
            <a:xfrm>
              <a:off x="3708353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DB767D8D-E3F9-192D-E0F8-D2AE200DF882}"/>
                </a:ext>
              </a:extLst>
            </p:cNvPr>
            <p:cNvSpPr/>
            <p:nvPr/>
          </p:nvSpPr>
          <p:spPr>
            <a:xfrm>
              <a:off x="3708353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663C84F2-3243-4DED-B281-57D3BF37AED9}"/>
                </a:ext>
              </a:extLst>
            </p:cNvPr>
            <p:cNvSpPr/>
            <p:nvPr/>
          </p:nvSpPr>
          <p:spPr>
            <a:xfrm>
              <a:off x="3708353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C35D81A6-6E34-82AF-3BC6-77BB6D950061}"/>
                </a:ext>
              </a:extLst>
            </p:cNvPr>
            <p:cNvSpPr/>
            <p:nvPr/>
          </p:nvSpPr>
          <p:spPr>
            <a:xfrm>
              <a:off x="3708353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2600B5A8-2E0B-860A-3571-1661F754A329}"/>
                </a:ext>
              </a:extLst>
            </p:cNvPr>
            <p:cNvSpPr/>
            <p:nvPr/>
          </p:nvSpPr>
          <p:spPr>
            <a:xfrm>
              <a:off x="3708353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F780303E-A28A-2A09-4749-F997C560D88D}"/>
                </a:ext>
              </a:extLst>
            </p:cNvPr>
            <p:cNvSpPr/>
            <p:nvPr/>
          </p:nvSpPr>
          <p:spPr>
            <a:xfrm>
              <a:off x="3708353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18C39377-B887-CDDE-1BE3-35D71072BC3B}"/>
                </a:ext>
              </a:extLst>
            </p:cNvPr>
            <p:cNvSpPr/>
            <p:nvPr/>
          </p:nvSpPr>
          <p:spPr>
            <a:xfrm>
              <a:off x="3708353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B8F57598-08B0-ED07-C2BB-969DD7F00495}"/>
                </a:ext>
              </a:extLst>
            </p:cNvPr>
            <p:cNvSpPr/>
            <p:nvPr/>
          </p:nvSpPr>
          <p:spPr>
            <a:xfrm>
              <a:off x="3708353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62B12DAD-F30A-E2A8-56CA-979477EB3B74}"/>
                </a:ext>
              </a:extLst>
            </p:cNvPr>
            <p:cNvSpPr/>
            <p:nvPr/>
          </p:nvSpPr>
          <p:spPr>
            <a:xfrm>
              <a:off x="3993778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81E103C3-EEF4-DA61-1E16-E9208A31476B}"/>
                </a:ext>
              </a:extLst>
            </p:cNvPr>
            <p:cNvSpPr/>
            <p:nvPr/>
          </p:nvSpPr>
          <p:spPr>
            <a:xfrm>
              <a:off x="3993778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EC770FB0-9C92-D7F9-4943-9B41591CAABB}"/>
                </a:ext>
              </a:extLst>
            </p:cNvPr>
            <p:cNvSpPr/>
            <p:nvPr/>
          </p:nvSpPr>
          <p:spPr>
            <a:xfrm>
              <a:off x="3993778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F9A6B6CA-EA70-4512-5E02-3951D09D97ED}"/>
                </a:ext>
              </a:extLst>
            </p:cNvPr>
            <p:cNvSpPr/>
            <p:nvPr/>
          </p:nvSpPr>
          <p:spPr>
            <a:xfrm>
              <a:off x="3993778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4" name="Rectangle 1083">
              <a:extLst>
                <a:ext uri="{FF2B5EF4-FFF2-40B4-BE49-F238E27FC236}">
                  <a16:creationId xmlns:a16="http://schemas.microsoft.com/office/drawing/2014/main" id="{DC3ECC1B-E575-F77C-F006-33F613BE9E26}"/>
                </a:ext>
              </a:extLst>
            </p:cNvPr>
            <p:cNvSpPr/>
            <p:nvPr/>
          </p:nvSpPr>
          <p:spPr>
            <a:xfrm>
              <a:off x="3993778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5" name="Rectangle 1084">
              <a:extLst>
                <a:ext uri="{FF2B5EF4-FFF2-40B4-BE49-F238E27FC236}">
                  <a16:creationId xmlns:a16="http://schemas.microsoft.com/office/drawing/2014/main" id="{02E467A0-9AA3-F03F-B2B7-FDA43992BC8B}"/>
                </a:ext>
              </a:extLst>
            </p:cNvPr>
            <p:cNvSpPr/>
            <p:nvPr/>
          </p:nvSpPr>
          <p:spPr>
            <a:xfrm>
              <a:off x="3993778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65A9CB8F-85FD-29B9-3337-497881733C79}"/>
                </a:ext>
              </a:extLst>
            </p:cNvPr>
            <p:cNvSpPr/>
            <p:nvPr/>
          </p:nvSpPr>
          <p:spPr>
            <a:xfrm>
              <a:off x="3993778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3483C63F-3D73-73B5-4344-C7DC6A7D1637}"/>
                </a:ext>
              </a:extLst>
            </p:cNvPr>
            <p:cNvSpPr/>
            <p:nvPr/>
          </p:nvSpPr>
          <p:spPr>
            <a:xfrm>
              <a:off x="3993778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8" name="Rectangle 1087">
              <a:extLst>
                <a:ext uri="{FF2B5EF4-FFF2-40B4-BE49-F238E27FC236}">
                  <a16:creationId xmlns:a16="http://schemas.microsoft.com/office/drawing/2014/main" id="{BD0E04E4-C442-EC3E-DE7E-51E3AEEE9564}"/>
                </a:ext>
              </a:extLst>
            </p:cNvPr>
            <p:cNvSpPr/>
            <p:nvPr/>
          </p:nvSpPr>
          <p:spPr>
            <a:xfrm>
              <a:off x="3993778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9" name="Rectangle 1088">
              <a:extLst>
                <a:ext uri="{FF2B5EF4-FFF2-40B4-BE49-F238E27FC236}">
                  <a16:creationId xmlns:a16="http://schemas.microsoft.com/office/drawing/2014/main" id="{7A227630-3ADF-1AD4-950B-F44053FB22E1}"/>
                </a:ext>
              </a:extLst>
            </p:cNvPr>
            <p:cNvSpPr/>
            <p:nvPr/>
          </p:nvSpPr>
          <p:spPr>
            <a:xfrm>
              <a:off x="3993778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16447BDB-B1EE-5FBA-5C0B-4E8F3B4B1184}"/>
                </a:ext>
              </a:extLst>
            </p:cNvPr>
            <p:cNvSpPr/>
            <p:nvPr/>
          </p:nvSpPr>
          <p:spPr>
            <a:xfrm>
              <a:off x="427920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29254ACC-9AB5-4C7C-1416-4CF2E3519E50}"/>
                </a:ext>
              </a:extLst>
            </p:cNvPr>
            <p:cNvSpPr/>
            <p:nvPr/>
          </p:nvSpPr>
          <p:spPr>
            <a:xfrm>
              <a:off x="427920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2" name="Rectangle 1091">
              <a:extLst>
                <a:ext uri="{FF2B5EF4-FFF2-40B4-BE49-F238E27FC236}">
                  <a16:creationId xmlns:a16="http://schemas.microsoft.com/office/drawing/2014/main" id="{66CFEA4C-C7E8-AEE7-6811-0C5462EB1210}"/>
                </a:ext>
              </a:extLst>
            </p:cNvPr>
            <p:cNvSpPr/>
            <p:nvPr/>
          </p:nvSpPr>
          <p:spPr>
            <a:xfrm>
              <a:off x="427920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3" name="Rectangle 1092">
              <a:extLst>
                <a:ext uri="{FF2B5EF4-FFF2-40B4-BE49-F238E27FC236}">
                  <a16:creationId xmlns:a16="http://schemas.microsoft.com/office/drawing/2014/main" id="{7726A479-D27C-251F-3873-5350E997A764}"/>
                </a:ext>
              </a:extLst>
            </p:cNvPr>
            <p:cNvSpPr/>
            <p:nvPr/>
          </p:nvSpPr>
          <p:spPr>
            <a:xfrm>
              <a:off x="427920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4" name="Rectangle 1093">
              <a:extLst>
                <a:ext uri="{FF2B5EF4-FFF2-40B4-BE49-F238E27FC236}">
                  <a16:creationId xmlns:a16="http://schemas.microsoft.com/office/drawing/2014/main" id="{159400E4-EA43-C745-5522-BBFC335A570A}"/>
                </a:ext>
              </a:extLst>
            </p:cNvPr>
            <p:cNvSpPr/>
            <p:nvPr/>
          </p:nvSpPr>
          <p:spPr>
            <a:xfrm>
              <a:off x="427920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5" name="Rectangle 1094">
              <a:extLst>
                <a:ext uri="{FF2B5EF4-FFF2-40B4-BE49-F238E27FC236}">
                  <a16:creationId xmlns:a16="http://schemas.microsoft.com/office/drawing/2014/main" id="{3AD79C86-2760-29D7-63A8-082CCA47958C}"/>
                </a:ext>
              </a:extLst>
            </p:cNvPr>
            <p:cNvSpPr/>
            <p:nvPr/>
          </p:nvSpPr>
          <p:spPr>
            <a:xfrm>
              <a:off x="427920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6" name="Rectangle 1095">
              <a:extLst>
                <a:ext uri="{FF2B5EF4-FFF2-40B4-BE49-F238E27FC236}">
                  <a16:creationId xmlns:a16="http://schemas.microsoft.com/office/drawing/2014/main" id="{3BA1552A-A6F4-08C6-2E3D-CCE177D67A53}"/>
                </a:ext>
              </a:extLst>
            </p:cNvPr>
            <p:cNvSpPr/>
            <p:nvPr/>
          </p:nvSpPr>
          <p:spPr>
            <a:xfrm>
              <a:off x="427920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C6C3B323-8343-6FA9-DA05-A2B8CBEEC595}"/>
                </a:ext>
              </a:extLst>
            </p:cNvPr>
            <p:cNvSpPr/>
            <p:nvPr/>
          </p:nvSpPr>
          <p:spPr>
            <a:xfrm>
              <a:off x="427920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8" name="Rectangle 1097">
              <a:extLst>
                <a:ext uri="{FF2B5EF4-FFF2-40B4-BE49-F238E27FC236}">
                  <a16:creationId xmlns:a16="http://schemas.microsoft.com/office/drawing/2014/main" id="{4399DA59-EA13-7CFA-A864-59282F1A7E54}"/>
                </a:ext>
              </a:extLst>
            </p:cNvPr>
            <p:cNvSpPr/>
            <p:nvPr/>
          </p:nvSpPr>
          <p:spPr>
            <a:xfrm>
              <a:off x="427920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9" name="Rectangle 1098">
              <a:extLst>
                <a:ext uri="{FF2B5EF4-FFF2-40B4-BE49-F238E27FC236}">
                  <a16:creationId xmlns:a16="http://schemas.microsoft.com/office/drawing/2014/main" id="{4DE24AE1-0CBF-9C14-B342-32835BA9106E}"/>
                </a:ext>
              </a:extLst>
            </p:cNvPr>
            <p:cNvSpPr/>
            <p:nvPr/>
          </p:nvSpPr>
          <p:spPr>
            <a:xfrm>
              <a:off x="427920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0" name="Rectangle 1099">
              <a:extLst>
                <a:ext uri="{FF2B5EF4-FFF2-40B4-BE49-F238E27FC236}">
                  <a16:creationId xmlns:a16="http://schemas.microsoft.com/office/drawing/2014/main" id="{5A79B9EB-98BB-9ED6-7101-07B6721BD882}"/>
                </a:ext>
              </a:extLst>
            </p:cNvPr>
            <p:cNvSpPr/>
            <p:nvPr/>
          </p:nvSpPr>
          <p:spPr>
            <a:xfrm>
              <a:off x="4564629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113B83DD-3F01-B550-81ED-109F8975BF13}"/>
                </a:ext>
              </a:extLst>
            </p:cNvPr>
            <p:cNvSpPr/>
            <p:nvPr/>
          </p:nvSpPr>
          <p:spPr>
            <a:xfrm>
              <a:off x="4564629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DE7A2ADC-5212-4129-63A6-8EF9B2BE25AB}"/>
                </a:ext>
              </a:extLst>
            </p:cNvPr>
            <p:cNvSpPr/>
            <p:nvPr/>
          </p:nvSpPr>
          <p:spPr>
            <a:xfrm>
              <a:off x="4564629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3" name="Rectangle 1102">
              <a:extLst>
                <a:ext uri="{FF2B5EF4-FFF2-40B4-BE49-F238E27FC236}">
                  <a16:creationId xmlns:a16="http://schemas.microsoft.com/office/drawing/2014/main" id="{B4573833-AB9B-8BFD-E8C3-315224A0C730}"/>
                </a:ext>
              </a:extLst>
            </p:cNvPr>
            <p:cNvSpPr/>
            <p:nvPr/>
          </p:nvSpPr>
          <p:spPr>
            <a:xfrm>
              <a:off x="4564629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4" name="Rectangle 1103">
              <a:extLst>
                <a:ext uri="{FF2B5EF4-FFF2-40B4-BE49-F238E27FC236}">
                  <a16:creationId xmlns:a16="http://schemas.microsoft.com/office/drawing/2014/main" id="{DDF3BDEC-7717-E32D-32BF-5B0C38639A39}"/>
                </a:ext>
              </a:extLst>
            </p:cNvPr>
            <p:cNvSpPr/>
            <p:nvPr/>
          </p:nvSpPr>
          <p:spPr>
            <a:xfrm>
              <a:off x="4564629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5" name="Rectangle 1104">
              <a:extLst>
                <a:ext uri="{FF2B5EF4-FFF2-40B4-BE49-F238E27FC236}">
                  <a16:creationId xmlns:a16="http://schemas.microsoft.com/office/drawing/2014/main" id="{91FAE203-0A72-6172-4FBE-6D79DEB3399D}"/>
                </a:ext>
              </a:extLst>
            </p:cNvPr>
            <p:cNvSpPr/>
            <p:nvPr/>
          </p:nvSpPr>
          <p:spPr>
            <a:xfrm>
              <a:off x="4564629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6" name="Rectangle 1105">
              <a:extLst>
                <a:ext uri="{FF2B5EF4-FFF2-40B4-BE49-F238E27FC236}">
                  <a16:creationId xmlns:a16="http://schemas.microsoft.com/office/drawing/2014/main" id="{64FE5F77-ECF3-3C2C-B5AA-E6B17D39F386}"/>
                </a:ext>
              </a:extLst>
            </p:cNvPr>
            <p:cNvSpPr/>
            <p:nvPr/>
          </p:nvSpPr>
          <p:spPr>
            <a:xfrm>
              <a:off x="4564629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408CB5A5-6028-1B58-A70E-0A0175428C36}"/>
                </a:ext>
              </a:extLst>
            </p:cNvPr>
            <p:cNvSpPr/>
            <p:nvPr/>
          </p:nvSpPr>
          <p:spPr>
            <a:xfrm>
              <a:off x="4564629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8" name="Rectangle 1107">
              <a:extLst>
                <a:ext uri="{FF2B5EF4-FFF2-40B4-BE49-F238E27FC236}">
                  <a16:creationId xmlns:a16="http://schemas.microsoft.com/office/drawing/2014/main" id="{C6EACA3E-6269-D094-41C1-7CD4F9F19EA3}"/>
                </a:ext>
              </a:extLst>
            </p:cNvPr>
            <p:cNvSpPr/>
            <p:nvPr/>
          </p:nvSpPr>
          <p:spPr>
            <a:xfrm>
              <a:off x="4564629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492DCFFF-AAC6-4769-9CA5-9E35ADDFB2F8}"/>
                </a:ext>
              </a:extLst>
            </p:cNvPr>
            <p:cNvSpPr/>
            <p:nvPr/>
          </p:nvSpPr>
          <p:spPr>
            <a:xfrm>
              <a:off x="4564629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0" name="Rectangle 1109">
              <a:extLst>
                <a:ext uri="{FF2B5EF4-FFF2-40B4-BE49-F238E27FC236}">
                  <a16:creationId xmlns:a16="http://schemas.microsoft.com/office/drawing/2014/main" id="{CBCD04A0-F2F5-2022-EDDA-A0DB14FD8D43}"/>
                </a:ext>
              </a:extLst>
            </p:cNvPr>
            <p:cNvSpPr/>
            <p:nvPr/>
          </p:nvSpPr>
          <p:spPr>
            <a:xfrm>
              <a:off x="485005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1" name="Rectangle 1110">
              <a:extLst>
                <a:ext uri="{FF2B5EF4-FFF2-40B4-BE49-F238E27FC236}">
                  <a16:creationId xmlns:a16="http://schemas.microsoft.com/office/drawing/2014/main" id="{BD4845F7-61F8-FF4A-D367-E9184F31DF4A}"/>
                </a:ext>
              </a:extLst>
            </p:cNvPr>
            <p:cNvSpPr/>
            <p:nvPr/>
          </p:nvSpPr>
          <p:spPr>
            <a:xfrm>
              <a:off x="485005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2" name="Rectangle 1111">
              <a:extLst>
                <a:ext uri="{FF2B5EF4-FFF2-40B4-BE49-F238E27FC236}">
                  <a16:creationId xmlns:a16="http://schemas.microsoft.com/office/drawing/2014/main" id="{E92B9F8E-1947-7D3A-42E2-172DD814D62B}"/>
                </a:ext>
              </a:extLst>
            </p:cNvPr>
            <p:cNvSpPr/>
            <p:nvPr/>
          </p:nvSpPr>
          <p:spPr>
            <a:xfrm>
              <a:off x="485005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3" name="Rectangle 1112">
              <a:extLst>
                <a:ext uri="{FF2B5EF4-FFF2-40B4-BE49-F238E27FC236}">
                  <a16:creationId xmlns:a16="http://schemas.microsoft.com/office/drawing/2014/main" id="{C6EAC7D1-D254-DBB8-5E37-F32DC20F4915}"/>
                </a:ext>
              </a:extLst>
            </p:cNvPr>
            <p:cNvSpPr/>
            <p:nvPr/>
          </p:nvSpPr>
          <p:spPr>
            <a:xfrm>
              <a:off x="485005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4" name="Rectangle 1113">
              <a:extLst>
                <a:ext uri="{FF2B5EF4-FFF2-40B4-BE49-F238E27FC236}">
                  <a16:creationId xmlns:a16="http://schemas.microsoft.com/office/drawing/2014/main" id="{38765CF7-7F14-43A1-5F5B-5E25237353FA}"/>
                </a:ext>
              </a:extLst>
            </p:cNvPr>
            <p:cNvSpPr/>
            <p:nvPr/>
          </p:nvSpPr>
          <p:spPr>
            <a:xfrm>
              <a:off x="485005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5" name="Rectangle 1114">
              <a:extLst>
                <a:ext uri="{FF2B5EF4-FFF2-40B4-BE49-F238E27FC236}">
                  <a16:creationId xmlns:a16="http://schemas.microsoft.com/office/drawing/2014/main" id="{AFFB6D4C-184A-64B8-96B1-8758DD8B4C27}"/>
                </a:ext>
              </a:extLst>
            </p:cNvPr>
            <p:cNvSpPr/>
            <p:nvPr/>
          </p:nvSpPr>
          <p:spPr>
            <a:xfrm>
              <a:off x="485005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6" name="Rectangle 1115">
              <a:extLst>
                <a:ext uri="{FF2B5EF4-FFF2-40B4-BE49-F238E27FC236}">
                  <a16:creationId xmlns:a16="http://schemas.microsoft.com/office/drawing/2014/main" id="{9705F43A-8CB4-EFF2-BE16-18CBB16107FA}"/>
                </a:ext>
              </a:extLst>
            </p:cNvPr>
            <p:cNvSpPr/>
            <p:nvPr/>
          </p:nvSpPr>
          <p:spPr>
            <a:xfrm>
              <a:off x="485005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7" name="Rectangle 1116">
              <a:extLst>
                <a:ext uri="{FF2B5EF4-FFF2-40B4-BE49-F238E27FC236}">
                  <a16:creationId xmlns:a16="http://schemas.microsoft.com/office/drawing/2014/main" id="{5CD4930C-85CA-3453-6C0E-E343180B6432}"/>
                </a:ext>
              </a:extLst>
            </p:cNvPr>
            <p:cNvSpPr/>
            <p:nvPr/>
          </p:nvSpPr>
          <p:spPr>
            <a:xfrm>
              <a:off x="485005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8" name="Rectangle 1117">
              <a:extLst>
                <a:ext uri="{FF2B5EF4-FFF2-40B4-BE49-F238E27FC236}">
                  <a16:creationId xmlns:a16="http://schemas.microsoft.com/office/drawing/2014/main" id="{91B2351B-C789-AB25-A659-7367A4CF9CE7}"/>
                </a:ext>
              </a:extLst>
            </p:cNvPr>
            <p:cNvSpPr/>
            <p:nvPr/>
          </p:nvSpPr>
          <p:spPr>
            <a:xfrm>
              <a:off x="485005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9" name="Rectangle 1118">
              <a:extLst>
                <a:ext uri="{FF2B5EF4-FFF2-40B4-BE49-F238E27FC236}">
                  <a16:creationId xmlns:a16="http://schemas.microsoft.com/office/drawing/2014/main" id="{4F35BD52-FACC-A985-6E54-D28921957F04}"/>
                </a:ext>
              </a:extLst>
            </p:cNvPr>
            <p:cNvSpPr/>
            <p:nvPr/>
          </p:nvSpPr>
          <p:spPr>
            <a:xfrm>
              <a:off x="485005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0" name="Rectangle 1119">
              <a:extLst>
                <a:ext uri="{FF2B5EF4-FFF2-40B4-BE49-F238E27FC236}">
                  <a16:creationId xmlns:a16="http://schemas.microsoft.com/office/drawing/2014/main" id="{165CA60E-C648-77D0-02E3-1546300DBE7D}"/>
                </a:ext>
              </a:extLst>
            </p:cNvPr>
            <p:cNvSpPr/>
            <p:nvPr/>
          </p:nvSpPr>
          <p:spPr>
            <a:xfrm>
              <a:off x="5135480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1" name="Rectangle 1120">
              <a:extLst>
                <a:ext uri="{FF2B5EF4-FFF2-40B4-BE49-F238E27FC236}">
                  <a16:creationId xmlns:a16="http://schemas.microsoft.com/office/drawing/2014/main" id="{4814F528-E6EC-0E26-B390-942659F9F418}"/>
                </a:ext>
              </a:extLst>
            </p:cNvPr>
            <p:cNvSpPr/>
            <p:nvPr/>
          </p:nvSpPr>
          <p:spPr>
            <a:xfrm>
              <a:off x="5135480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2" name="Rectangle 1121">
              <a:extLst>
                <a:ext uri="{FF2B5EF4-FFF2-40B4-BE49-F238E27FC236}">
                  <a16:creationId xmlns:a16="http://schemas.microsoft.com/office/drawing/2014/main" id="{CB2DD5A7-A9B1-EBFD-3A16-C942EC6EE4ED}"/>
                </a:ext>
              </a:extLst>
            </p:cNvPr>
            <p:cNvSpPr/>
            <p:nvPr/>
          </p:nvSpPr>
          <p:spPr>
            <a:xfrm>
              <a:off x="5135480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3" name="Rectangle 1122">
              <a:extLst>
                <a:ext uri="{FF2B5EF4-FFF2-40B4-BE49-F238E27FC236}">
                  <a16:creationId xmlns:a16="http://schemas.microsoft.com/office/drawing/2014/main" id="{8DD1FA7F-5788-C3B7-2627-EFA7E924929B}"/>
                </a:ext>
              </a:extLst>
            </p:cNvPr>
            <p:cNvSpPr/>
            <p:nvPr/>
          </p:nvSpPr>
          <p:spPr>
            <a:xfrm>
              <a:off x="5135480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55F829AF-F1E0-58AF-F9B4-D5534BAFDC2B}"/>
                </a:ext>
              </a:extLst>
            </p:cNvPr>
            <p:cNvSpPr/>
            <p:nvPr/>
          </p:nvSpPr>
          <p:spPr>
            <a:xfrm>
              <a:off x="5135480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D5532B65-C8DF-5C55-55BB-8F2061FAFBC2}"/>
                </a:ext>
              </a:extLst>
            </p:cNvPr>
            <p:cNvSpPr/>
            <p:nvPr/>
          </p:nvSpPr>
          <p:spPr>
            <a:xfrm>
              <a:off x="5135480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6" name="Rectangle 1125">
              <a:extLst>
                <a:ext uri="{FF2B5EF4-FFF2-40B4-BE49-F238E27FC236}">
                  <a16:creationId xmlns:a16="http://schemas.microsoft.com/office/drawing/2014/main" id="{A5792F00-8618-1518-7659-274EF12E878C}"/>
                </a:ext>
              </a:extLst>
            </p:cNvPr>
            <p:cNvSpPr/>
            <p:nvPr/>
          </p:nvSpPr>
          <p:spPr>
            <a:xfrm>
              <a:off x="5135480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7" name="Rectangle 1126">
              <a:extLst>
                <a:ext uri="{FF2B5EF4-FFF2-40B4-BE49-F238E27FC236}">
                  <a16:creationId xmlns:a16="http://schemas.microsoft.com/office/drawing/2014/main" id="{979192CE-B85A-76EF-4CB8-2747CCFABAC6}"/>
                </a:ext>
              </a:extLst>
            </p:cNvPr>
            <p:cNvSpPr/>
            <p:nvPr/>
          </p:nvSpPr>
          <p:spPr>
            <a:xfrm>
              <a:off x="5135480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8" name="Rectangle 1127">
              <a:extLst>
                <a:ext uri="{FF2B5EF4-FFF2-40B4-BE49-F238E27FC236}">
                  <a16:creationId xmlns:a16="http://schemas.microsoft.com/office/drawing/2014/main" id="{AD5DB488-9E8B-747C-708E-4FDECD089342}"/>
                </a:ext>
              </a:extLst>
            </p:cNvPr>
            <p:cNvSpPr/>
            <p:nvPr/>
          </p:nvSpPr>
          <p:spPr>
            <a:xfrm>
              <a:off x="5135480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9" name="Rectangle 1128">
              <a:extLst>
                <a:ext uri="{FF2B5EF4-FFF2-40B4-BE49-F238E27FC236}">
                  <a16:creationId xmlns:a16="http://schemas.microsoft.com/office/drawing/2014/main" id="{948B9882-646A-AF6F-CBF1-AECC913D69BF}"/>
                </a:ext>
              </a:extLst>
            </p:cNvPr>
            <p:cNvSpPr/>
            <p:nvPr/>
          </p:nvSpPr>
          <p:spPr>
            <a:xfrm>
              <a:off x="5135480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0" name="Rectangle 1129">
              <a:extLst>
                <a:ext uri="{FF2B5EF4-FFF2-40B4-BE49-F238E27FC236}">
                  <a16:creationId xmlns:a16="http://schemas.microsoft.com/office/drawing/2014/main" id="{8931475B-294C-DD71-B6F2-B503B72CDEB1}"/>
                </a:ext>
              </a:extLst>
            </p:cNvPr>
            <p:cNvSpPr/>
            <p:nvPr/>
          </p:nvSpPr>
          <p:spPr>
            <a:xfrm>
              <a:off x="5420905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27703965-77A6-696B-0DA9-7F13219D073F}"/>
                </a:ext>
              </a:extLst>
            </p:cNvPr>
            <p:cNvSpPr/>
            <p:nvPr/>
          </p:nvSpPr>
          <p:spPr>
            <a:xfrm>
              <a:off x="5420905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D2A0A063-54FF-69B9-C5BD-1F169336D321}"/>
                </a:ext>
              </a:extLst>
            </p:cNvPr>
            <p:cNvSpPr/>
            <p:nvPr/>
          </p:nvSpPr>
          <p:spPr>
            <a:xfrm>
              <a:off x="5420905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973275C5-4670-3F7D-2234-4C0C4AC76B2B}"/>
                </a:ext>
              </a:extLst>
            </p:cNvPr>
            <p:cNvSpPr/>
            <p:nvPr/>
          </p:nvSpPr>
          <p:spPr>
            <a:xfrm>
              <a:off x="5420905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31A089D3-961E-2B57-A6B3-B797DDAC0AC2}"/>
                </a:ext>
              </a:extLst>
            </p:cNvPr>
            <p:cNvSpPr/>
            <p:nvPr/>
          </p:nvSpPr>
          <p:spPr>
            <a:xfrm>
              <a:off x="5420905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BB810870-45E7-577F-810A-D420CF25E01E}"/>
                </a:ext>
              </a:extLst>
            </p:cNvPr>
            <p:cNvSpPr/>
            <p:nvPr/>
          </p:nvSpPr>
          <p:spPr>
            <a:xfrm>
              <a:off x="5420905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23C17767-777D-51AD-249F-F09DF8C2AE08}"/>
                </a:ext>
              </a:extLst>
            </p:cNvPr>
            <p:cNvSpPr/>
            <p:nvPr/>
          </p:nvSpPr>
          <p:spPr>
            <a:xfrm>
              <a:off x="5420905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5C3AD1AC-A909-9BB5-75A9-94604901B23D}"/>
                </a:ext>
              </a:extLst>
            </p:cNvPr>
            <p:cNvSpPr/>
            <p:nvPr/>
          </p:nvSpPr>
          <p:spPr>
            <a:xfrm>
              <a:off x="5420905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A9B5F8B8-E2AA-1657-A00B-3DA677E30544}"/>
                </a:ext>
              </a:extLst>
            </p:cNvPr>
            <p:cNvSpPr/>
            <p:nvPr/>
          </p:nvSpPr>
          <p:spPr>
            <a:xfrm>
              <a:off x="5420905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0A558371-FAF4-3BBB-0D13-A042D91634F2}"/>
                </a:ext>
              </a:extLst>
            </p:cNvPr>
            <p:cNvSpPr/>
            <p:nvPr/>
          </p:nvSpPr>
          <p:spPr>
            <a:xfrm>
              <a:off x="5420905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FD6E180A-0EA2-6A45-0DD4-61B20BEB66A4}"/>
                </a:ext>
              </a:extLst>
            </p:cNvPr>
            <p:cNvSpPr/>
            <p:nvPr/>
          </p:nvSpPr>
          <p:spPr>
            <a:xfrm>
              <a:off x="5706331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BCD0790E-125D-53EA-30B7-B17D24497648}"/>
                </a:ext>
              </a:extLst>
            </p:cNvPr>
            <p:cNvSpPr/>
            <p:nvPr/>
          </p:nvSpPr>
          <p:spPr>
            <a:xfrm>
              <a:off x="5706331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32E51284-7CF9-B556-CAF4-AF49D06D70B1}"/>
                </a:ext>
              </a:extLst>
            </p:cNvPr>
            <p:cNvSpPr/>
            <p:nvPr/>
          </p:nvSpPr>
          <p:spPr>
            <a:xfrm>
              <a:off x="5706331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3" name="Rectangle 1142">
              <a:extLst>
                <a:ext uri="{FF2B5EF4-FFF2-40B4-BE49-F238E27FC236}">
                  <a16:creationId xmlns:a16="http://schemas.microsoft.com/office/drawing/2014/main" id="{EB7631EA-E5E6-6144-2A60-C25A52A0D0E9}"/>
                </a:ext>
              </a:extLst>
            </p:cNvPr>
            <p:cNvSpPr/>
            <p:nvPr/>
          </p:nvSpPr>
          <p:spPr>
            <a:xfrm>
              <a:off x="5706331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C398695E-C96A-4810-8365-03257000B721}"/>
                </a:ext>
              </a:extLst>
            </p:cNvPr>
            <p:cNvSpPr/>
            <p:nvPr/>
          </p:nvSpPr>
          <p:spPr>
            <a:xfrm>
              <a:off x="5706331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FAE56E6D-1661-41D9-5328-33C342AB79FC}"/>
                </a:ext>
              </a:extLst>
            </p:cNvPr>
            <p:cNvSpPr/>
            <p:nvPr/>
          </p:nvSpPr>
          <p:spPr>
            <a:xfrm>
              <a:off x="5706331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1C1C78D2-1D89-8391-3C34-26274E5BF25F}"/>
                </a:ext>
              </a:extLst>
            </p:cNvPr>
            <p:cNvSpPr/>
            <p:nvPr/>
          </p:nvSpPr>
          <p:spPr>
            <a:xfrm>
              <a:off x="5706331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7A0D62E4-5688-8D6C-5701-B5813BDDDDB3}"/>
                </a:ext>
              </a:extLst>
            </p:cNvPr>
            <p:cNvSpPr/>
            <p:nvPr/>
          </p:nvSpPr>
          <p:spPr>
            <a:xfrm>
              <a:off x="5706331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E31581C8-470F-4638-F115-F95391C93EC4}"/>
                </a:ext>
              </a:extLst>
            </p:cNvPr>
            <p:cNvSpPr/>
            <p:nvPr/>
          </p:nvSpPr>
          <p:spPr>
            <a:xfrm>
              <a:off x="5706331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B0471504-E313-B522-A30B-C22FBB56CBB3}"/>
                </a:ext>
              </a:extLst>
            </p:cNvPr>
            <p:cNvSpPr/>
            <p:nvPr/>
          </p:nvSpPr>
          <p:spPr>
            <a:xfrm>
              <a:off x="5706331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CF68371-41D4-29D8-4175-2C06EC1C7C10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99862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25934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23096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71507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63538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04623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458851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9973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627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861E7B13-5AD7-C4CE-3163-EC6455EF69A0}"/>
              </a:ext>
            </a:extLst>
          </p:cNvPr>
          <p:cNvSpPr txBox="1"/>
          <p:nvPr/>
        </p:nvSpPr>
        <p:spPr>
          <a:xfrm>
            <a:off x="1499213" y="4075070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0DD197-3A74-55D3-4EB7-D1DAB1B9BB5F}"/>
              </a:ext>
            </a:extLst>
          </p:cNvPr>
          <p:cNvSpPr txBox="1"/>
          <p:nvPr/>
        </p:nvSpPr>
        <p:spPr>
          <a:xfrm>
            <a:off x="7591299" y="4069934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/>
              <p:nvPr/>
            </p:nvSpPr>
            <p:spPr>
              <a:xfrm>
                <a:off x="1985572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72" y="5356423"/>
                <a:ext cx="681851" cy="781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/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/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/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40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/>
              <p:nvPr/>
            </p:nvSpPr>
            <p:spPr>
              <a:xfrm>
                <a:off x="4424288" y="5356423"/>
                <a:ext cx="681851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88" y="5356423"/>
                <a:ext cx="681851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/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/>
              <p:nvPr/>
            </p:nvSpPr>
            <p:spPr>
              <a:xfrm>
                <a:off x="5643646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46" y="5356423"/>
                <a:ext cx="681851" cy="781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/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80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/>
              <p:nvPr/>
            </p:nvSpPr>
            <p:spPr>
              <a:xfrm>
                <a:off x="6863004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4" y="5356423"/>
                <a:ext cx="681851" cy="781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/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3A83267-5A52-2852-A076-FFB52799A964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</a:tblGrid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/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A1650FB8-C084-1527-648E-64F3D5ECF3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488BA7B-26A3-0A82-B4F2-DC31B233EF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B9DAD51-19AD-956A-5A31-0B8A99E09F8D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3171254" y="590448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A05348-3329-5E7A-AB79-14A14EC750BB}"/>
                </a:ext>
              </a:extLst>
            </p:cNvPr>
            <p:cNvSpPr/>
            <p:nvPr/>
          </p:nvSpPr>
          <p:spPr>
            <a:xfrm rot="16200000">
              <a:off x="3168904" y="31617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1E2E82-3611-B292-C918-7F2E0DEA60A0}"/>
                </a:ext>
              </a:extLst>
            </p:cNvPr>
            <p:cNvSpPr/>
            <p:nvPr/>
          </p:nvSpPr>
          <p:spPr>
            <a:xfrm rot="16200000">
              <a:off x="3449092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8632C2-180E-169C-81CA-DA1A330B7BF3}"/>
                </a:ext>
              </a:extLst>
            </p:cNvPr>
            <p:cNvSpPr/>
            <p:nvPr/>
          </p:nvSpPr>
          <p:spPr>
            <a:xfrm rot="16200000">
              <a:off x="3729280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04B318-F853-25C9-9C85-0EB47C69D820}"/>
                </a:ext>
              </a:extLst>
            </p:cNvPr>
            <p:cNvSpPr/>
            <p:nvPr/>
          </p:nvSpPr>
          <p:spPr>
            <a:xfrm rot="16200000">
              <a:off x="4009468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462B54-F216-99BC-F09F-3B40D7FA28FA}"/>
                </a:ext>
              </a:extLst>
            </p:cNvPr>
            <p:cNvSpPr/>
            <p:nvPr/>
          </p:nvSpPr>
          <p:spPr>
            <a:xfrm rot="16200000">
              <a:off x="4289656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B39FBF-4456-D867-AA3B-E00386912243}"/>
                </a:ext>
              </a:extLst>
            </p:cNvPr>
            <p:cNvSpPr/>
            <p:nvPr/>
          </p:nvSpPr>
          <p:spPr>
            <a:xfrm rot="16200000">
              <a:off x="4569844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7C37AB-5B4B-A67B-167B-48F3094C6B78}"/>
                </a:ext>
              </a:extLst>
            </p:cNvPr>
            <p:cNvSpPr/>
            <p:nvPr/>
          </p:nvSpPr>
          <p:spPr>
            <a:xfrm rot="16200000">
              <a:off x="4850031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2D5D27-84E7-ED7B-DFFC-8672B1F94EF2}"/>
                </a:ext>
              </a:extLst>
            </p:cNvPr>
            <p:cNvSpPr/>
            <p:nvPr/>
          </p:nvSpPr>
          <p:spPr>
            <a:xfrm rot="16200000">
              <a:off x="5130219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7337D2-8B0C-A77B-7245-694169D487A9}"/>
                </a:ext>
              </a:extLst>
            </p:cNvPr>
            <p:cNvSpPr/>
            <p:nvPr/>
          </p:nvSpPr>
          <p:spPr>
            <a:xfrm rot="16200000">
              <a:off x="5410407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C535EB-AD2B-6910-2D77-DF76FD800B10}"/>
                </a:ext>
              </a:extLst>
            </p:cNvPr>
            <p:cNvSpPr/>
            <p:nvPr/>
          </p:nvSpPr>
          <p:spPr>
            <a:xfrm rot="16200000">
              <a:off x="5690595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E4418C-DB81-4581-2554-26B51104DABC}"/>
                </a:ext>
              </a:extLst>
            </p:cNvPr>
            <p:cNvSpPr/>
            <p:nvPr/>
          </p:nvSpPr>
          <p:spPr>
            <a:xfrm rot="16200000">
              <a:off x="3168779" y="287632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75391E-A215-76CA-5CFA-FFF01C0D1DC9}"/>
                </a:ext>
              </a:extLst>
            </p:cNvPr>
            <p:cNvSpPr/>
            <p:nvPr/>
          </p:nvSpPr>
          <p:spPr>
            <a:xfrm rot="16200000">
              <a:off x="3448967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DC6888-4BFA-1D29-9F6D-BDDB32F90D22}"/>
                </a:ext>
              </a:extLst>
            </p:cNvPr>
            <p:cNvSpPr/>
            <p:nvPr/>
          </p:nvSpPr>
          <p:spPr>
            <a:xfrm rot="16200000">
              <a:off x="3729155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202884-4055-C8CF-9DEE-99338B6D3CD4}"/>
                </a:ext>
              </a:extLst>
            </p:cNvPr>
            <p:cNvSpPr/>
            <p:nvPr/>
          </p:nvSpPr>
          <p:spPr>
            <a:xfrm rot="16200000">
              <a:off x="4009343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7AE7D3-4518-DE73-130C-A2760965E65A}"/>
                </a:ext>
              </a:extLst>
            </p:cNvPr>
            <p:cNvSpPr/>
            <p:nvPr/>
          </p:nvSpPr>
          <p:spPr>
            <a:xfrm rot="16200000">
              <a:off x="4289531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847B93-348E-61B3-DF51-10991CF90354}"/>
                </a:ext>
              </a:extLst>
            </p:cNvPr>
            <p:cNvSpPr/>
            <p:nvPr/>
          </p:nvSpPr>
          <p:spPr>
            <a:xfrm rot="16200000">
              <a:off x="4569719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4DBF43-7D50-B7C6-467C-5A4CC4E6E286}"/>
                </a:ext>
              </a:extLst>
            </p:cNvPr>
            <p:cNvSpPr/>
            <p:nvPr/>
          </p:nvSpPr>
          <p:spPr>
            <a:xfrm rot="16200000">
              <a:off x="4849906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7070BF-76F8-1D96-853A-4EDBE040F7AE}"/>
                </a:ext>
              </a:extLst>
            </p:cNvPr>
            <p:cNvSpPr/>
            <p:nvPr/>
          </p:nvSpPr>
          <p:spPr>
            <a:xfrm rot="16200000">
              <a:off x="5130094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2756D9-BA43-004C-FDE7-5710AC7CE066}"/>
                </a:ext>
              </a:extLst>
            </p:cNvPr>
            <p:cNvSpPr/>
            <p:nvPr/>
          </p:nvSpPr>
          <p:spPr>
            <a:xfrm rot="16200000">
              <a:off x="5410282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BE432A-5BC7-E527-A887-6249BB227F34}"/>
                </a:ext>
              </a:extLst>
            </p:cNvPr>
            <p:cNvSpPr/>
            <p:nvPr/>
          </p:nvSpPr>
          <p:spPr>
            <a:xfrm rot="16200000">
              <a:off x="5690470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75B129-CB74-F997-2F73-F69945544B73}"/>
                </a:ext>
              </a:extLst>
            </p:cNvPr>
            <p:cNvSpPr/>
            <p:nvPr/>
          </p:nvSpPr>
          <p:spPr>
            <a:xfrm rot="16200000">
              <a:off x="3168779" y="25909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D23414-58CC-D834-7A0E-740132359A67}"/>
                </a:ext>
              </a:extLst>
            </p:cNvPr>
            <p:cNvSpPr/>
            <p:nvPr/>
          </p:nvSpPr>
          <p:spPr>
            <a:xfrm rot="16200000">
              <a:off x="3448967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AE8C54-21F3-9ED2-041B-D8D629AB882A}"/>
                </a:ext>
              </a:extLst>
            </p:cNvPr>
            <p:cNvSpPr/>
            <p:nvPr/>
          </p:nvSpPr>
          <p:spPr>
            <a:xfrm rot="16200000">
              <a:off x="3729155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F0B9FB-2497-DB84-98CB-C9AE4F06000A}"/>
                </a:ext>
              </a:extLst>
            </p:cNvPr>
            <p:cNvSpPr/>
            <p:nvPr/>
          </p:nvSpPr>
          <p:spPr>
            <a:xfrm rot="16200000">
              <a:off x="4009343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A4C538-D145-7567-B67D-70CBA894C584}"/>
                </a:ext>
              </a:extLst>
            </p:cNvPr>
            <p:cNvSpPr/>
            <p:nvPr/>
          </p:nvSpPr>
          <p:spPr>
            <a:xfrm rot="16200000">
              <a:off x="4289531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A3A0FC-F813-5ED0-6AFD-3E76D4194F69}"/>
                </a:ext>
              </a:extLst>
            </p:cNvPr>
            <p:cNvSpPr/>
            <p:nvPr/>
          </p:nvSpPr>
          <p:spPr>
            <a:xfrm rot="16200000">
              <a:off x="4569719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573609-694D-7905-F5A9-855FB3F88F04}"/>
                </a:ext>
              </a:extLst>
            </p:cNvPr>
            <p:cNvSpPr/>
            <p:nvPr/>
          </p:nvSpPr>
          <p:spPr>
            <a:xfrm rot="16200000">
              <a:off x="4849906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4E90C4-07D3-C436-9B56-2C42AF4A410C}"/>
                </a:ext>
              </a:extLst>
            </p:cNvPr>
            <p:cNvSpPr/>
            <p:nvPr/>
          </p:nvSpPr>
          <p:spPr>
            <a:xfrm rot="16200000">
              <a:off x="5130094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AC9C52-D548-E015-3F8C-EC60185851A5}"/>
                </a:ext>
              </a:extLst>
            </p:cNvPr>
            <p:cNvSpPr/>
            <p:nvPr/>
          </p:nvSpPr>
          <p:spPr>
            <a:xfrm rot="16200000">
              <a:off x="5410282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4AAC24-C16C-C1AF-1D29-E72328EEC6D3}"/>
                </a:ext>
              </a:extLst>
            </p:cNvPr>
            <p:cNvSpPr/>
            <p:nvPr/>
          </p:nvSpPr>
          <p:spPr>
            <a:xfrm rot="16200000">
              <a:off x="5690470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B88D74-6735-B242-456E-2AEF921B7E09}"/>
                </a:ext>
              </a:extLst>
            </p:cNvPr>
            <p:cNvSpPr/>
            <p:nvPr/>
          </p:nvSpPr>
          <p:spPr>
            <a:xfrm rot="16200000">
              <a:off x="3168779" y="23054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944961E-E7FC-A714-46A5-494BE053E515}"/>
                </a:ext>
              </a:extLst>
            </p:cNvPr>
            <p:cNvSpPr/>
            <p:nvPr/>
          </p:nvSpPr>
          <p:spPr>
            <a:xfrm rot="16200000">
              <a:off x="3448967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B5CEEC-CB84-34A4-AE6C-55453E19C01B}"/>
                </a:ext>
              </a:extLst>
            </p:cNvPr>
            <p:cNvSpPr/>
            <p:nvPr/>
          </p:nvSpPr>
          <p:spPr>
            <a:xfrm rot="16200000">
              <a:off x="3729155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7F474D-5B05-CBD5-2511-53ECF794984E}"/>
                </a:ext>
              </a:extLst>
            </p:cNvPr>
            <p:cNvSpPr/>
            <p:nvPr/>
          </p:nvSpPr>
          <p:spPr>
            <a:xfrm rot="16200000">
              <a:off x="4009343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0C1D75-A527-9E70-CFD9-CAB9B620FB77}"/>
                </a:ext>
              </a:extLst>
            </p:cNvPr>
            <p:cNvSpPr/>
            <p:nvPr/>
          </p:nvSpPr>
          <p:spPr>
            <a:xfrm rot="16200000">
              <a:off x="4289531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A60BA6-51D5-D43A-EDFF-48AAB9AD698C}"/>
                </a:ext>
              </a:extLst>
            </p:cNvPr>
            <p:cNvSpPr/>
            <p:nvPr/>
          </p:nvSpPr>
          <p:spPr>
            <a:xfrm rot="16200000">
              <a:off x="4569719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E71BFD6-740B-158E-7536-6405A4382CB4}"/>
                </a:ext>
              </a:extLst>
            </p:cNvPr>
            <p:cNvSpPr/>
            <p:nvPr/>
          </p:nvSpPr>
          <p:spPr>
            <a:xfrm rot="16200000">
              <a:off x="4849906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EDA211-7AB8-BE56-4F8A-82BE3E1EB9DA}"/>
                </a:ext>
              </a:extLst>
            </p:cNvPr>
            <p:cNvSpPr/>
            <p:nvPr/>
          </p:nvSpPr>
          <p:spPr>
            <a:xfrm rot="16200000">
              <a:off x="5130094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A51DB4-6AE2-3A1C-9A17-9214D0E5F88B}"/>
                </a:ext>
              </a:extLst>
            </p:cNvPr>
            <p:cNvSpPr/>
            <p:nvPr/>
          </p:nvSpPr>
          <p:spPr>
            <a:xfrm rot="16200000">
              <a:off x="5410282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260906-2241-D8C8-74FC-AA1485147081}"/>
                </a:ext>
              </a:extLst>
            </p:cNvPr>
            <p:cNvSpPr/>
            <p:nvPr/>
          </p:nvSpPr>
          <p:spPr>
            <a:xfrm rot="16200000">
              <a:off x="5690470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E80B0A9-CB05-C966-7D3A-BF8C8229DC14}"/>
                </a:ext>
              </a:extLst>
            </p:cNvPr>
            <p:cNvSpPr/>
            <p:nvPr/>
          </p:nvSpPr>
          <p:spPr>
            <a:xfrm rot="16200000">
              <a:off x="3168779" y="20200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372478-B1D4-EE4B-3997-BCDB82E7E418}"/>
                </a:ext>
              </a:extLst>
            </p:cNvPr>
            <p:cNvSpPr/>
            <p:nvPr/>
          </p:nvSpPr>
          <p:spPr>
            <a:xfrm rot="16200000">
              <a:off x="3448967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5256C5B-9C97-75BD-5F0D-06A34E70DB85}"/>
                </a:ext>
              </a:extLst>
            </p:cNvPr>
            <p:cNvSpPr/>
            <p:nvPr/>
          </p:nvSpPr>
          <p:spPr>
            <a:xfrm rot="16200000">
              <a:off x="3729155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F21932F-9866-3D97-88A1-82BA94B079EB}"/>
                </a:ext>
              </a:extLst>
            </p:cNvPr>
            <p:cNvSpPr/>
            <p:nvPr/>
          </p:nvSpPr>
          <p:spPr>
            <a:xfrm rot="16200000">
              <a:off x="4009343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2C0CDA2-5636-E51E-BF7A-B68CDF78090B}"/>
                </a:ext>
              </a:extLst>
            </p:cNvPr>
            <p:cNvSpPr/>
            <p:nvPr/>
          </p:nvSpPr>
          <p:spPr>
            <a:xfrm rot="16200000">
              <a:off x="4289531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B4AFE9B-1A88-690D-4205-15B064D67F32}"/>
                </a:ext>
              </a:extLst>
            </p:cNvPr>
            <p:cNvSpPr/>
            <p:nvPr/>
          </p:nvSpPr>
          <p:spPr>
            <a:xfrm rot="16200000">
              <a:off x="4569719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118EC9D-8E25-EFE3-9A9B-81D7E533B3D6}"/>
                </a:ext>
              </a:extLst>
            </p:cNvPr>
            <p:cNvSpPr/>
            <p:nvPr/>
          </p:nvSpPr>
          <p:spPr>
            <a:xfrm rot="16200000">
              <a:off x="4849906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B09AB73-C7BA-165C-44EB-2797E5BBD4B2}"/>
                </a:ext>
              </a:extLst>
            </p:cNvPr>
            <p:cNvSpPr/>
            <p:nvPr/>
          </p:nvSpPr>
          <p:spPr>
            <a:xfrm rot="16200000">
              <a:off x="5130094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1B66E3-3AC8-5D30-52BF-BA4CFDBDCF30}"/>
                </a:ext>
              </a:extLst>
            </p:cNvPr>
            <p:cNvSpPr/>
            <p:nvPr/>
          </p:nvSpPr>
          <p:spPr>
            <a:xfrm rot="16200000">
              <a:off x="5410282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9910121-B3FF-C2EA-C97F-EC6E8913A17C}"/>
                </a:ext>
              </a:extLst>
            </p:cNvPr>
            <p:cNvSpPr/>
            <p:nvPr/>
          </p:nvSpPr>
          <p:spPr>
            <a:xfrm rot="16200000">
              <a:off x="5690470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993116-6539-1894-1F27-2D8410F257F1}"/>
                </a:ext>
              </a:extLst>
            </p:cNvPr>
            <p:cNvSpPr/>
            <p:nvPr/>
          </p:nvSpPr>
          <p:spPr>
            <a:xfrm rot="16200000">
              <a:off x="3168779" y="17346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FD19493-FDE6-EB85-130B-CCFD5F483C3A}"/>
                </a:ext>
              </a:extLst>
            </p:cNvPr>
            <p:cNvSpPr/>
            <p:nvPr/>
          </p:nvSpPr>
          <p:spPr>
            <a:xfrm rot="16200000">
              <a:off x="3448967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BEFC154-BF4B-EA02-DDE5-23678FEAA45A}"/>
                </a:ext>
              </a:extLst>
            </p:cNvPr>
            <p:cNvSpPr/>
            <p:nvPr/>
          </p:nvSpPr>
          <p:spPr>
            <a:xfrm rot="16200000">
              <a:off x="3729155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C2F5417-91A0-8E2E-78FB-644ECCC2AB19}"/>
                </a:ext>
              </a:extLst>
            </p:cNvPr>
            <p:cNvSpPr/>
            <p:nvPr/>
          </p:nvSpPr>
          <p:spPr>
            <a:xfrm rot="16200000">
              <a:off x="4009343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8C412C3-0254-2E01-5DF5-6178A5EDF39D}"/>
                </a:ext>
              </a:extLst>
            </p:cNvPr>
            <p:cNvSpPr/>
            <p:nvPr/>
          </p:nvSpPr>
          <p:spPr>
            <a:xfrm rot="16200000">
              <a:off x="4289531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C3C04CA-EC5A-DDEE-8FC7-E45E3B084C2C}"/>
                </a:ext>
              </a:extLst>
            </p:cNvPr>
            <p:cNvSpPr/>
            <p:nvPr/>
          </p:nvSpPr>
          <p:spPr>
            <a:xfrm rot="16200000">
              <a:off x="4569719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2713BC0-8450-6C8C-5760-DE1BDDA7A813}"/>
                </a:ext>
              </a:extLst>
            </p:cNvPr>
            <p:cNvSpPr/>
            <p:nvPr/>
          </p:nvSpPr>
          <p:spPr>
            <a:xfrm rot="16200000">
              <a:off x="4849906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1AEE5D6-F5EA-743D-91F6-B088A7024F87}"/>
                </a:ext>
              </a:extLst>
            </p:cNvPr>
            <p:cNvSpPr/>
            <p:nvPr/>
          </p:nvSpPr>
          <p:spPr>
            <a:xfrm rot="16200000">
              <a:off x="5130094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5DFB12F-A1FF-B7C7-86D1-5AF0C4EEA662}"/>
                </a:ext>
              </a:extLst>
            </p:cNvPr>
            <p:cNvSpPr/>
            <p:nvPr/>
          </p:nvSpPr>
          <p:spPr>
            <a:xfrm rot="16200000">
              <a:off x="5410282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06771A-D3B4-CE03-8BD6-A532A70D4B71}"/>
                </a:ext>
              </a:extLst>
            </p:cNvPr>
            <p:cNvSpPr/>
            <p:nvPr/>
          </p:nvSpPr>
          <p:spPr>
            <a:xfrm rot="16200000">
              <a:off x="5690470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6D75DD-6E56-A5F5-BCC8-33E083D52859}"/>
                </a:ext>
              </a:extLst>
            </p:cNvPr>
            <p:cNvSpPr/>
            <p:nvPr/>
          </p:nvSpPr>
          <p:spPr>
            <a:xfrm rot="16200000">
              <a:off x="3168779" y="144920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6D2C4E2-82AB-F199-142E-98EF2ADF3A20}"/>
                </a:ext>
              </a:extLst>
            </p:cNvPr>
            <p:cNvSpPr/>
            <p:nvPr/>
          </p:nvSpPr>
          <p:spPr>
            <a:xfrm rot="16200000">
              <a:off x="3448967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58F415-B40F-CF28-CAA9-31B0F9F0FB85}"/>
                </a:ext>
              </a:extLst>
            </p:cNvPr>
            <p:cNvSpPr/>
            <p:nvPr/>
          </p:nvSpPr>
          <p:spPr>
            <a:xfrm rot="16200000">
              <a:off x="3729155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47DBE06-70C0-BC17-FD35-80E9D6A4953B}"/>
                </a:ext>
              </a:extLst>
            </p:cNvPr>
            <p:cNvSpPr/>
            <p:nvPr/>
          </p:nvSpPr>
          <p:spPr>
            <a:xfrm rot="16200000">
              <a:off x="4009343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870A43F-B3EB-9C87-75EF-1B80988F358F}"/>
                </a:ext>
              </a:extLst>
            </p:cNvPr>
            <p:cNvSpPr/>
            <p:nvPr/>
          </p:nvSpPr>
          <p:spPr>
            <a:xfrm rot="16200000">
              <a:off x="4289531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7A3DE64-1F1D-D195-14DA-088FBD885A75}"/>
                </a:ext>
              </a:extLst>
            </p:cNvPr>
            <p:cNvSpPr/>
            <p:nvPr/>
          </p:nvSpPr>
          <p:spPr>
            <a:xfrm rot="16200000">
              <a:off x="4569719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5BF0172-182C-C530-2F27-72DFB018CCF7}"/>
                </a:ext>
              </a:extLst>
            </p:cNvPr>
            <p:cNvSpPr/>
            <p:nvPr/>
          </p:nvSpPr>
          <p:spPr>
            <a:xfrm rot="16200000">
              <a:off x="4849906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BA52CF0-BEDE-ECD5-CAB8-21DA12BEE729}"/>
                </a:ext>
              </a:extLst>
            </p:cNvPr>
            <p:cNvSpPr/>
            <p:nvPr/>
          </p:nvSpPr>
          <p:spPr>
            <a:xfrm rot="16200000">
              <a:off x="5130094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448F06B-A8E1-B6EE-1DC8-01D579E83B80}"/>
                </a:ext>
              </a:extLst>
            </p:cNvPr>
            <p:cNvSpPr/>
            <p:nvPr/>
          </p:nvSpPr>
          <p:spPr>
            <a:xfrm rot="16200000">
              <a:off x="5410282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7A47AB0-2983-D2CF-0276-499888C71BCF}"/>
                </a:ext>
              </a:extLst>
            </p:cNvPr>
            <p:cNvSpPr/>
            <p:nvPr/>
          </p:nvSpPr>
          <p:spPr>
            <a:xfrm rot="16200000">
              <a:off x="5690470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8FC91B4-7FA1-D137-59B3-91A8FF89BC35}"/>
                </a:ext>
              </a:extLst>
            </p:cNvPr>
            <p:cNvSpPr/>
            <p:nvPr/>
          </p:nvSpPr>
          <p:spPr>
            <a:xfrm rot="16200000">
              <a:off x="3168779" y="116377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CB85B4C-73C0-EBF8-9ADA-614108A5937C}"/>
                </a:ext>
              </a:extLst>
            </p:cNvPr>
            <p:cNvSpPr/>
            <p:nvPr/>
          </p:nvSpPr>
          <p:spPr>
            <a:xfrm rot="16200000">
              <a:off x="3448967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8EC071C-4B19-F13E-3C14-4E968367E068}"/>
                </a:ext>
              </a:extLst>
            </p:cNvPr>
            <p:cNvSpPr/>
            <p:nvPr/>
          </p:nvSpPr>
          <p:spPr>
            <a:xfrm rot="16200000">
              <a:off x="3729155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D99EABD-7EEB-4352-76E7-486920578DC7}"/>
                </a:ext>
              </a:extLst>
            </p:cNvPr>
            <p:cNvSpPr/>
            <p:nvPr/>
          </p:nvSpPr>
          <p:spPr>
            <a:xfrm rot="16200000">
              <a:off x="4009343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FD445F1-DC7C-017F-6ACD-0F91CF3CBA0D}"/>
                </a:ext>
              </a:extLst>
            </p:cNvPr>
            <p:cNvSpPr/>
            <p:nvPr/>
          </p:nvSpPr>
          <p:spPr>
            <a:xfrm rot="16200000">
              <a:off x="4289531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4E20791-52EB-48C1-D302-7D84097BEDDA}"/>
                </a:ext>
              </a:extLst>
            </p:cNvPr>
            <p:cNvSpPr/>
            <p:nvPr/>
          </p:nvSpPr>
          <p:spPr>
            <a:xfrm rot="16200000">
              <a:off x="4569719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A7EE7AC-0DEE-8ABC-D01E-40BD57D24DC8}"/>
                </a:ext>
              </a:extLst>
            </p:cNvPr>
            <p:cNvSpPr/>
            <p:nvPr/>
          </p:nvSpPr>
          <p:spPr>
            <a:xfrm rot="16200000">
              <a:off x="4849906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E1B4FFB-9353-8E5A-6208-7427D9C89F5A}"/>
                </a:ext>
              </a:extLst>
            </p:cNvPr>
            <p:cNvSpPr/>
            <p:nvPr/>
          </p:nvSpPr>
          <p:spPr>
            <a:xfrm rot="16200000">
              <a:off x="5130094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8D3E89-1700-EF77-DAF6-B163662BE879}"/>
                </a:ext>
              </a:extLst>
            </p:cNvPr>
            <p:cNvSpPr/>
            <p:nvPr/>
          </p:nvSpPr>
          <p:spPr>
            <a:xfrm rot="16200000">
              <a:off x="5410282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2C4B67A-3651-DE2B-C525-5E760C3E7627}"/>
                </a:ext>
              </a:extLst>
            </p:cNvPr>
            <p:cNvSpPr/>
            <p:nvPr/>
          </p:nvSpPr>
          <p:spPr>
            <a:xfrm rot="16200000">
              <a:off x="5690470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A7B9126-F639-C3FA-90D1-B763CC871584}"/>
                </a:ext>
              </a:extLst>
            </p:cNvPr>
            <p:cNvSpPr/>
            <p:nvPr/>
          </p:nvSpPr>
          <p:spPr>
            <a:xfrm rot="16200000">
              <a:off x="3168779" y="87834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1CCC90A-746F-006E-90CC-24A204F07963}"/>
                </a:ext>
              </a:extLst>
            </p:cNvPr>
            <p:cNvSpPr/>
            <p:nvPr/>
          </p:nvSpPr>
          <p:spPr>
            <a:xfrm rot="16200000">
              <a:off x="3448967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AB50AE-D300-1EEB-9D18-0FBD65546297}"/>
                </a:ext>
              </a:extLst>
            </p:cNvPr>
            <p:cNvSpPr/>
            <p:nvPr/>
          </p:nvSpPr>
          <p:spPr>
            <a:xfrm rot="16200000">
              <a:off x="3729155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7B446E9-76DC-BD91-AA75-9D3F19CCC607}"/>
                </a:ext>
              </a:extLst>
            </p:cNvPr>
            <p:cNvSpPr/>
            <p:nvPr/>
          </p:nvSpPr>
          <p:spPr>
            <a:xfrm rot="16200000">
              <a:off x="4009343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AA02A1E-C94D-67A6-FBCB-81947EA52190}"/>
                </a:ext>
              </a:extLst>
            </p:cNvPr>
            <p:cNvSpPr/>
            <p:nvPr/>
          </p:nvSpPr>
          <p:spPr>
            <a:xfrm rot="16200000">
              <a:off x="4289531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C0D81DA-D517-6CB2-2E35-18C1D9D402D2}"/>
                </a:ext>
              </a:extLst>
            </p:cNvPr>
            <p:cNvSpPr/>
            <p:nvPr/>
          </p:nvSpPr>
          <p:spPr>
            <a:xfrm rot="16200000">
              <a:off x="4569719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3760AD0-AAB7-D696-4C93-CBE2243DEA48}"/>
                </a:ext>
              </a:extLst>
            </p:cNvPr>
            <p:cNvSpPr/>
            <p:nvPr/>
          </p:nvSpPr>
          <p:spPr>
            <a:xfrm rot="16200000">
              <a:off x="4849906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92ABCFE-BD73-4D1C-A074-62F4C6AE59F3}"/>
                </a:ext>
              </a:extLst>
            </p:cNvPr>
            <p:cNvSpPr/>
            <p:nvPr/>
          </p:nvSpPr>
          <p:spPr>
            <a:xfrm rot="16200000">
              <a:off x="5130094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D92602B-D30F-4E68-DF6F-20A77068C9AE}"/>
                </a:ext>
              </a:extLst>
            </p:cNvPr>
            <p:cNvSpPr/>
            <p:nvPr/>
          </p:nvSpPr>
          <p:spPr>
            <a:xfrm rot="16200000">
              <a:off x="5410282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8A10D96-D5D0-904C-D6B6-2C9800CC6E42}"/>
                </a:ext>
              </a:extLst>
            </p:cNvPr>
            <p:cNvSpPr/>
            <p:nvPr/>
          </p:nvSpPr>
          <p:spPr>
            <a:xfrm rot="16200000">
              <a:off x="5690470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63669B-F5D4-A3B7-F2CF-1F6B99564478}"/>
                </a:ext>
              </a:extLst>
            </p:cNvPr>
            <p:cNvSpPr/>
            <p:nvPr/>
          </p:nvSpPr>
          <p:spPr>
            <a:xfrm rot="16200000">
              <a:off x="3168779" y="59292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9C3AD5B-1709-9F1D-8FA9-10645A2DC080}"/>
                </a:ext>
              </a:extLst>
            </p:cNvPr>
            <p:cNvSpPr/>
            <p:nvPr/>
          </p:nvSpPr>
          <p:spPr>
            <a:xfrm rot="16200000">
              <a:off x="3448967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662C2EF-4012-46D0-CB9D-F547F532B44B}"/>
                </a:ext>
              </a:extLst>
            </p:cNvPr>
            <p:cNvSpPr/>
            <p:nvPr/>
          </p:nvSpPr>
          <p:spPr>
            <a:xfrm rot="16200000">
              <a:off x="3729155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CD70D53-4C1A-B77B-09BB-78287251683F}"/>
                </a:ext>
              </a:extLst>
            </p:cNvPr>
            <p:cNvSpPr/>
            <p:nvPr/>
          </p:nvSpPr>
          <p:spPr>
            <a:xfrm rot="16200000">
              <a:off x="4009343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B155BDE-08DB-BE6D-C759-0520786FE246}"/>
                </a:ext>
              </a:extLst>
            </p:cNvPr>
            <p:cNvSpPr/>
            <p:nvPr/>
          </p:nvSpPr>
          <p:spPr>
            <a:xfrm rot="16200000">
              <a:off x="4289531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D5D5BC5-2391-39C3-5BFC-EC17B8E13D6E}"/>
                </a:ext>
              </a:extLst>
            </p:cNvPr>
            <p:cNvSpPr/>
            <p:nvPr/>
          </p:nvSpPr>
          <p:spPr>
            <a:xfrm rot="16200000">
              <a:off x="4569719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9B2A1ED-3DCE-8A7F-28DB-DC5830FE73A2}"/>
                </a:ext>
              </a:extLst>
            </p:cNvPr>
            <p:cNvSpPr/>
            <p:nvPr/>
          </p:nvSpPr>
          <p:spPr>
            <a:xfrm rot="16200000">
              <a:off x="4849906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81DE6D1-42C8-94EE-DC4D-FB229D0CE60E}"/>
                </a:ext>
              </a:extLst>
            </p:cNvPr>
            <p:cNvSpPr/>
            <p:nvPr/>
          </p:nvSpPr>
          <p:spPr>
            <a:xfrm rot="16200000">
              <a:off x="5130094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2E2A677-72D3-7B1B-910F-DA223E089C5B}"/>
                </a:ext>
              </a:extLst>
            </p:cNvPr>
            <p:cNvSpPr/>
            <p:nvPr/>
          </p:nvSpPr>
          <p:spPr>
            <a:xfrm rot="16200000">
              <a:off x="5410282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288082D-86ED-1B41-527B-E486D4DE3E75}"/>
                </a:ext>
              </a:extLst>
            </p:cNvPr>
            <p:cNvSpPr/>
            <p:nvPr/>
          </p:nvSpPr>
          <p:spPr>
            <a:xfrm rot="16200000">
              <a:off x="5690470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37BF00D-2483-4A31-2C7F-374A01103B4C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6762880" y="456329"/>
            <a:chExt cx="2786590" cy="2838552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E41FD40-6134-049D-AF08-FC79BC966D87}"/>
                </a:ext>
              </a:extLst>
            </p:cNvPr>
            <p:cNvSpPr/>
            <p:nvPr/>
          </p:nvSpPr>
          <p:spPr>
            <a:xfrm rot="16200000">
              <a:off x="6760530" y="30276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B0FC6DD-EE6C-74BB-73E1-8E0B7659B859}"/>
                </a:ext>
              </a:extLst>
            </p:cNvPr>
            <p:cNvSpPr/>
            <p:nvPr/>
          </p:nvSpPr>
          <p:spPr>
            <a:xfrm rot="16200000">
              <a:off x="7040718" y="30276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7EA5C9A-E7F4-247F-CFB4-5C9982AD5B2B}"/>
                </a:ext>
              </a:extLst>
            </p:cNvPr>
            <p:cNvSpPr/>
            <p:nvPr/>
          </p:nvSpPr>
          <p:spPr>
            <a:xfrm rot="16200000">
              <a:off x="7320906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B33C273-015D-A14C-84B6-8783F06565B8}"/>
                </a:ext>
              </a:extLst>
            </p:cNvPr>
            <p:cNvSpPr/>
            <p:nvPr/>
          </p:nvSpPr>
          <p:spPr>
            <a:xfrm rot="16200000">
              <a:off x="7601094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B3F79A4-4612-6620-1410-B7E3B2941C3A}"/>
                </a:ext>
              </a:extLst>
            </p:cNvPr>
            <p:cNvSpPr/>
            <p:nvPr/>
          </p:nvSpPr>
          <p:spPr>
            <a:xfrm rot="16200000">
              <a:off x="7881282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2D47A1A-346C-9A4F-3D9F-1D3E32070E7D}"/>
                </a:ext>
              </a:extLst>
            </p:cNvPr>
            <p:cNvSpPr/>
            <p:nvPr/>
          </p:nvSpPr>
          <p:spPr>
            <a:xfrm rot="16200000">
              <a:off x="8161470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4F23784-FF55-0E86-2C15-E92523459BA5}"/>
                </a:ext>
              </a:extLst>
            </p:cNvPr>
            <p:cNvSpPr/>
            <p:nvPr/>
          </p:nvSpPr>
          <p:spPr>
            <a:xfrm rot="16200000">
              <a:off x="8441657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A44103B-8732-546D-7287-A9FF2091285F}"/>
                </a:ext>
              </a:extLst>
            </p:cNvPr>
            <p:cNvSpPr/>
            <p:nvPr/>
          </p:nvSpPr>
          <p:spPr>
            <a:xfrm rot="16200000">
              <a:off x="8721845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A1A1869-DEAB-2785-65A1-A7DEA90E6F7C}"/>
                </a:ext>
              </a:extLst>
            </p:cNvPr>
            <p:cNvSpPr/>
            <p:nvPr/>
          </p:nvSpPr>
          <p:spPr>
            <a:xfrm rot="16200000">
              <a:off x="9002033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68E62AC-A52D-DF38-AB95-940387B24213}"/>
                </a:ext>
              </a:extLst>
            </p:cNvPr>
            <p:cNvSpPr/>
            <p:nvPr/>
          </p:nvSpPr>
          <p:spPr>
            <a:xfrm rot="16200000">
              <a:off x="9282221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9B12C2E-EDB5-F04B-5319-4AE4D88BDFDA}"/>
                </a:ext>
              </a:extLst>
            </p:cNvPr>
            <p:cNvSpPr/>
            <p:nvPr/>
          </p:nvSpPr>
          <p:spPr>
            <a:xfrm rot="16200000">
              <a:off x="6760405" y="274220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5373133-B6D4-7144-56E0-20668C8A7280}"/>
                </a:ext>
              </a:extLst>
            </p:cNvPr>
            <p:cNvSpPr/>
            <p:nvPr/>
          </p:nvSpPr>
          <p:spPr>
            <a:xfrm rot="16200000">
              <a:off x="7040593" y="274220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DBCE44A-5720-773F-8315-3C980199F7F9}"/>
                </a:ext>
              </a:extLst>
            </p:cNvPr>
            <p:cNvSpPr/>
            <p:nvPr/>
          </p:nvSpPr>
          <p:spPr>
            <a:xfrm rot="16200000">
              <a:off x="7320781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AA53EC5-AFFD-7225-24A0-16F30FA3B154}"/>
                </a:ext>
              </a:extLst>
            </p:cNvPr>
            <p:cNvSpPr/>
            <p:nvPr/>
          </p:nvSpPr>
          <p:spPr>
            <a:xfrm rot="16200000">
              <a:off x="7600969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A303092-7842-4E2B-876D-25A24C09346A}"/>
                </a:ext>
              </a:extLst>
            </p:cNvPr>
            <p:cNvSpPr/>
            <p:nvPr/>
          </p:nvSpPr>
          <p:spPr>
            <a:xfrm rot="16200000">
              <a:off x="7881157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CCFF81D-C776-6B88-A97E-AF6761825692}"/>
                </a:ext>
              </a:extLst>
            </p:cNvPr>
            <p:cNvSpPr/>
            <p:nvPr/>
          </p:nvSpPr>
          <p:spPr>
            <a:xfrm rot="16200000">
              <a:off x="8161345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673C8B6-C96F-3A47-5554-222B1B7C56DE}"/>
                </a:ext>
              </a:extLst>
            </p:cNvPr>
            <p:cNvSpPr/>
            <p:nvPr/>
          </p:nvSpPr>
          <p:spPr>
            <a:xfrm rot="16200000">
              <a:off x="8441532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E28F33D-B3CA-80D3-9702-A6C2C41A56D4}"/>
                </a:ext>
              </a:extLst>
            </p:cNvPr>
            <p:cNvSpPr/>
            <p:nvPr/>
          </p:nvSpPr>
          <p:spPr>
            <a:xfrm rot="16200000">
              <a:off x="8721720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837021D-C2A9-E930-C23B-1BC1226C1BCD}"/>
                </a:ext>
              </a:extLst>
            </p:cNvPr>
            <p:cNvSpPr/>
            <p:nvPr/>
          </p:nvSpPr>
          <p:spPr>
            <a:xfrm rot="16200000">
              <a:off x="9001908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8081D6E-2FC4-A41A-5266-8ED9DEF61C65}"/>
                </a:ext>
              </a:extLst>
            </p:cNvPr>
            <p:cNvSpPr/>
            <p:nvPr/>
          </p:nvSpPr>
          <p:spPr>
            <a:xfrm rot="16200000">
              <a:off x="9282096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065D2C1-AD23-0EE5-ADC0-D75234427E28}"/>
                </a:ext>
              </a:extLst>
            </p:cNvPr>
            <p:cNvSpPr/>
            <p:nvPr/>
          </p:nvSpPr>
          <p:spPr>
            <a:xfrm rot="16200000">
              <a:off x="6760405" y="24567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FD55A67-2447-53D2-2326-9FA3E535AF36}"/>
                </a:ext>
              </a:extLst>
            </p:cNvPr>
            <p:cNvSpPr/>
            <p:nvPr/>
          </p:nvSpPr>
          <p:spPr>
            <a:xfrm rot="16200000">
              <a:off x="7040593" y="24567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D54175E-CBCE-6C13-F355-0922F12058EE}"/>
                </a:ext>
              </a:extLst>
            </p:cNvPr>
            <p:cNvSpPr/>
            <p:nvPr/>
          </p:nvSpPr>
          <p:spPr>
            <a:xfrm rot="16200000">
              <a:off x="7320781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0D243D4-2BDB-CFF7-91C5-F8B97009EB14}"/>
                </a:ext>
              </a:extLst>
            </p:cNvPr>
            <p:cNvSpPr/>
            <p:nvPr/>
          </p:nvSpPr>
          <p:spPr>
            <a:xfrm rot="16200000">
              <a:off x="7600969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EE2EED0-21EB-6C65-A96C-07755EE689C3}"/>
                </a:ext>
              </a:extLst>
            </p:cNvPr>
            <p:cNvSpPr/>
            <p:nvPr/>
          </p:nvSpPr>
          <p:spPr>
            <a:xfrm rot="16200000">
              <a:off x="7881157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1CC285D-B4C8-F054-41DA-2E9C6A3D229C}"/>
                </a:ext>
              </a:extLst>
            </p:cNvPr>
            <p:cNvSpPr/>
            <p:nvPr/>
          </p:nvSpPr>
          <p:spPr>
            <a:xfrm rot="16200000">
              <a:off x="8161345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0102CEF-2A2D-4ED8-65CF-270312D3FA32}"/>
                </a:ext>
              </a:extLst>
            </p:cNvPr>
            <p:cNvSpPr/>
            <p:nvPr/>
          </p:nvSpPr>
          <p:spPr>
            <a:xfrm rot="16200000">
              <a:off x="8441532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6FB48CE-7171-3398-A4BE-C0B900A31888}"/>
                </a:ext>
              </a:extLst>
            </p:cNvPr>
            <p:cNvSpPr/>
            <p:nvPr/>
          </p:nvSpPr>
          <p:spPr>
            <a:xfrm rot="16200000">
              <a:off x="8721720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9F0E976-9BD8-CDA7-8341-03FFC442451D}"/>
                </a:ext>
              </a:extLst>
            </p:cNvPr>
            <p:cNvSpPr/>
            <p:nvPr/>
          </p:nvSpPr>
          <p:spPr>
            <a:xfrm rot="16200000">
              <a:off x="9001908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F92E175-C618-043F-8568-EFE29AC7D839}"/>
                </a:ext>
              </a:extLst>
            </p:cNvPr>
            <p:cNvSpPr/>
            <p:nvPr/>
          </p:nvSpPr>
          <p:spPr>
            <a:xfrm rot="16200000">
              <a:off x="9282096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7617DC81-41B8-69F0-1F37-57349B29F9D4}"/>
                </a:ext>
              </a:extLst>
            </p:cNvPr>
            <p:cNvSpPr/>
            <p:nvPr/>
          </p:nvSpPr>
          <p:spPr>
            <a:xfrm rot="16200000">
              <a:off x="6760405" y="21713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F46CEF6-42CC-F9E1-789D-BD98CC50062E}"/>
                </a:ext>
              </a:extLst>
            </p:cNvPr>
            <p:cNvSpPr/>
            <p:nvPr/>
          </p:nvSpPr>
          <p:spPr>
            <a:xfrm rot="16200000">
              <a:off x="7040593" y="21713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F08228F-DFE8-3514-5756-E0F6C401FA40}"/>
                </a:ext>
              </a:extLst>
            </p:cNvPr>
            <p:cNvSpPr/>
            <p:nvPr/>
          </p:nvSpPr>
          <p:spPr>
            <a:xfrm rot="16200000">
              <a:off x="7320781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770B402-109A-E860-2683-07D440C384AB}"/>
                </a:ext>
              </a:extLst>
            </p:cNvPr>
            <p:cNvSpPr/>
            <p:nvPr/>
          </p:nvSpPr>
          <p:spPr>
            <a:xfrm rot="16200000">
              <a:off x="7600969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3DAE91F-F1DD-8BC7-A957-3719DF348D46}"/>
                </a:ext>
              </a:extLst>
            </p:cNvPr>
            <p:cNvSpPr/>
            <p:nvPr/>
          </p:nvSpPr>
          <p:spPr>
            <a:xfrm rot="16200000">
              <a:off x="7881157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F59D62A-B189-536F-2F92-61AD0C6BE1B3}"/>
                </a:ext>
              </a:extLst>
            </p:cNvPr>
            <p:cNvSpPr/>
            <p:nvPr/>
          </p:nvSpPr>
          <p:spPr>
            <a:xfrm rot="16200000">
              <a:off x="8161345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486611A-5F71-BAB3-08D8-8F21F04C31D9}"/>
                </a:ext>
              </a:extLst>
            </p:cNvPr>
            <p:cNvSpPr/>
            <p:nvPr/>
          </p:nvSpPr>
          <p:spPr>
            <a:xfrm rot="16200000">
              <a:off x="8441532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83A4782-89C3-8A4D-A86B-D2CD7F18B385}"/>
                </a:ext>
              </a:extLst>
            </p:cNvPr>
            <p:cNvSpPr/>
            <p:nvPr/>
          </p:nvSpPr>
          <p:spPr>
            <a:xfrm rot="16200000">
              <a:off x="8721720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76FB13EC-04D5-4A5F-A3AD-BB6DFB165337}"/>
                </a:ext>
              </a:extLst>
            </p:cNvPr>
            <p:cNvSpPr/>
            <p:nvPr/>
          </p:nvSpPr>
          <p:spPr>
            <a:xfrm rot="16200000">
              <a:off x="9001908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A2E17D6-C192-D893-ABFD-2C8FC4F5FCCE}"/>
                </a:ext>
              </a:extLst>
            </p:cNvPr>
            <p:cNvSpPr/>
            <p:nvPr/>
          </p:nvSpPr>
          <p:spPr>
            <a:xfrm rot="16200000">
              <a:off x="9282096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BA623A6-5630-0AF5-F68E-F51121E38AE4}"/>
                </a:ext>
              </a:extLst>
            </p:cNvPr>
            <p:cNvSpPr/>
            <p:nvPr/>
          </p:nvSpPr>
          <p:spPr>
            <a:xfrm rot="16200000">
              <a:off x="6760405" y="18859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5CBCB07-BCB1-5D0C-5D2D-23496AB8349F}"/>
                </a:ext>
              </a:extLst>
            </p:cNvPr>
            <p:cNvSpPr/>
            <p:nvPr/>
          </p:nvSpPr>
          <p:spPr>
            <a:xfrm rot="16200000">
              <a:off x="7040593" y="18859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CFA082D-1147-4D5C-B42A-A2803EA56783}"/>
                </a:ext>
              </a:extLst>
            </p:cNvPr>
            <p:cNvSpPr/>
            <p:nvPr/>
          </p:nvSpPr>
          <p:spPr>
            <a:xfrm rot="16200000">
              <a:off x="7320781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8B084BF-8B87-6C38-C5FE-D15FD188DF73}"/>
                </a:ext>
              </a:extLst>
            </p:cNvPr>
            <p:cNvSpPr/>
            <p:nvPr/>
          </p:nvSpPr>
          <p:spPr>
            <a:xfrm rot="16200000">
              <a:off x="7600969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76739C2-44F8-D934-B709-4D5F746B584D}"/>
                </a:ext>
              </a:extLst>
            </p:cNvPr>
            <p:cNvSpPr/>
            <p:nvPr/>
          </p:nvSpPr>
          <p:spPr>
            <a:xfrm rot="16200000">
              <a:off x="7881157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087B322-4CB2-C72E-CCEA-9661BE277715}"/>
                </a:ext>
              </a:extLst>
            </p:cNvPr>
            <p:cNvSpPr/>
            <p:nvPr/>
          </p:nvSpPr>
          <p:spPr>
            <a:xfrm rot="16200000">
              <a:off x="8161345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CAD8F0A-228A-1FA5-8102-EE4416FE4F3E}"/>
                </a:ext>
              </a:extLst>
            </p:cNvPr>
            <p:cNvSpPr/>
            <p:nvPr/>
          </p:nvSpPr>
          <p:spPr>
            <a:xfrm rot="16200000">
              <a:off x="8441532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B1097B6-A5E0-AA2F-2CA5-5A26D96355D4}"/>
                </a:ext>
              </a:extLst>
            </p:cNvPr>
            <p:cNvSpPr/>
            <p:nvPr/>
          </p:nvSpPr>
          <p:spPr>
            <a:xfrm rot="16200000">
              <a:off x="8721720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3536ED1-3310-7C8F-A7BB-D64ECB807A05}"/>
                </a:ext>
              </a:extLst>
            </p:cNvPr>
            <p:cNvSpPr/>
            <p:nvPr/>
          </p:nvSpPr>
          <p:spPr>
            <a:xfrm rot="16200000">
              <a:off x="9001908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8F4E8B9-0437-6A69-7CCC-6C7C7F0B317A}"/>
                </a:ext>
              </a:extLst>
            </p:cNvPr>
            <p:cNvSpPr/>
            <p:nvPr/>
          </p:nvSpPr>
          <p:spPr>
            <a:xfrm rot="16200000">
              <a:off x="9282096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12A430E-5EEB-83FC-176F-48E388AAF387}"/>
                </a:ext>
              </a:extLst>
            </p:cNvPr>
            <p:cNvSpPr/>
            <p:nvPr/>
          </p:nvSpPr>
          <p:spPr>
            <a:xfrm rot="16200000">
              <a:off x="6760405" y="16005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1DC3918-AE32-D295-E953-DF1B371052EE}"/>
                </a:ext>
              </a:extLst>
            </p:cNvPr>
            <p:cNvSpPr/>
            <p:nvPr/>
          </p:nvSpPr>
          <p:spPr>
            <a:xfrm rot="16200000">
              <a:off x="7040593" y="16005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E1ED549-124A-D395-9C1A-4B6871EB9A87}"/>
                </a:ext>
              </a:extLst>
            </p:cNvPr>
            <p:cNvSpPr/>
            <p:nvPr/>
          </p:nvSpPr>
          <p:spPr>
            <a:xfrm rot="16200000">
              <a:off x="7320781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627A1A7-8442-CE15-7EAF-A2E629DD2708}"/>
                </a:ext>
              </a:extLst>
            </p:cNvPr>
            <p:cNvSpPr/>
            <p:nvPr/>
          </p:nvSpPr>
          <p:spPr>
            <a:xfrm rot="16200000">
              <a:off x="7600969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B6A299F-01FA-9786-30B8-1CCD43EBB736}"/>
                </a:ext>
              </a:extLst>
            </p:cNvPr>
            <p:cNvSpPr/>
            <p:nvPr/>
          </p:nvSpPr>
          <p:spPr>
            <a:xfrm rot="16200000">
              <a:off x="7881157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C3C6012-ECA4-AEDA-1311-E9CE79029BB7}"/>
                </a:ext>
              </a:extLst>
            </p:cNvPr>
            <p:cNvSpPr/>
            <p:nvPr/>
          </p:nvSpPr>
          <p:spPr>
            <a:xfrm rot="16200000">
              <a:off x="8161345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2A59216-3527-7517-CDD7-DCC9058E2A73}"/>
                </a:ext>
              </a:extLst>
            </p:cNvPr>
            <p:cNvSpPr/>
            <p:nvPr/>
          </p:nvSpPr>
          <p:spPr>
            <a:xfrm rot="16200000">
              <a:off x="8441532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17867DE-F67E-C0B9-BB44-C38A72CE1911}"/>
                </a:ext>
              </a:extLst>
            </p:cNvPr>
            <p:cNvSpPr/>
            <p:nvPr/>
          </p:nvSpPr>
          <p:spPr>
            <a:xfrm rot="16200000">
              <a:off x="8721720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09A7182-54F6-A9B7-D7CF-EA0A8D7BEB73}"/>
                </a:ext>
              </a:extLst>
            </p:cNvPr>
            <p:cNvSpPr/>
            <p:nvPr/>
          </p:nvSpPr>
          <p:spPr>
            <a:xfrm rot="16200000">
              <a:off x="9001908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22317A1-167F-470F-E663-411FD035C0FE}"/>
                </a:ext>
              </a:extLst>
            </p:cNvPr>
            <p:cNvSpPr/>
            <p:nvPr/>
          </p:nvSpPr>
          <p:spPr>
            <a:xfrm rot="16200000">
              <a:off x="9282096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F9C82E2-B047-1E12-0519-5A56D774CB82}"/>
                </a:ext>
              </a:extLst>
            </p:cNvPr>
            <p:cNvSpPr/>
            <p:nvPr/>
          </p:nvSpPr>
          <p:spPr>
            <a:xfrm rot="16200000">
              <a:off x="6760405" y="131508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CCBAB07-6FE0-881E-8B8E-1BD55544BB74}"/>
                </a:ext>
              </a:extLst>
            </p:cNvPr>
            <p:cNvSpPr/>
            <p:nvPr/>
          </p:nvSpPr>
          <p:spPr>
            <a:xfrm rot="16200000">
              <a:off x="7040593" y="131508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9D22BF5-5502-9B7E-C1D2-EDD3B35E0FFD}"/>
                </a:ext>
              </a:extLst>
            </p:cNvPr>
            <p:cNvSpPr/>
            <p:nvPr/>
          </p:nvSpPr>
          <p:spPr>
            <a:xfrm rot="16200000">
              <a:off x="7320781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B573A5A-C54C-A22D-936C-A7BAFC207DD3}"/>
                </a:ext>
              </a:extLst>
            </p:cNvPr>
            <p:cNvSpPr/>
            <p:nvPr/>
          </p:nvSpPr>
          <p:spPr>
            <a:xfrm rot="16200000">
              <a:off x="7600969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24C1EC9-2BC7-9738-BB56-51B167EA62F3}"/>
                </a:ext>
              </a:extLst>
            </p:cNvPr>
            <p:cNvSpPr/>
            <p:nvPr/>
          </p:nvSpPr>
          <p:spPr>
            <a:xfrm rot="16200000">
              <a:off x="7881157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16A02BE-CE65-2320-9423-BB961F903C35}"/>
                </a:ext>
              </a:extLst>
            </p:cNvPr>
            <p:cNvSpPr/>
            <p:nvPr/>
          </p:nvSpPr>
          <p:spPr>
            <a:xfrm rot="16200000">
              <a:off x="8161345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B70DC8C2-4912-85CA-961A-F780D604F77B}"/>
                </a:ext>
              </a:extLst>
            </p:cNvPr>
            <p:cNvSpPr/>
            <p:nvPr/>
          </p:nvSpPr>
          <p:spPr>
            <a:xfrm rot="16200000">
              <a:off x="8441532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951B308-0646-9D23-528C-5379DE7E0DEE}"/>
                </a:ext>
              </a:extLst>
            </p:cNvPr>
            <p:cNvSpPr/>
            <p:nvPr/>
          </p:nvSpPr>
          <p:spPr>
            <a:xfrm rot="16200000">
              <a:off x="8721720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099CCBA-7F97-1E41-152D-8A46D4C1373F}"/>
                </a:ext>
              </a:extLst>
            </p:cNvPr>
            <p:cNvSpPr/>
            <p:nvPr/>
          </p:nvSpPr>
          <p:spPr>
            <a:xfrm rot="16200000">
              <a:off x="9001908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283E5CD-D020-0FFC-51F3-A2C0B4B0C885}"/>
                </a:ext>
              </a:extLst>
            </p:cNvPr>
            <p:cNvSpPr/>
            <p:nvPr/>
          </p:nvSpPr>
          <p:spPr>
            <a:xfrm rot="16200000">
              <a:off x="9282096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DAAB749-4598-DC98-53C8-3D5D61FB7919}"/>
                </a:ext>
              </a:extLst>
            </p:cNvPr>
            <p:cNvSpPr/>
            <p:nvPr/>
          </p:nvSpPr>
          <p:spPr>
            <a:xfrm rot="16200000">
              <a:off x="6760405" y="102965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C61B057-8875-A996-2733-961783EEBF3E}"/>
                </a:ext>
              </a:extLst>
            </p:cNvPr>
            <p:cNvSpPr/>
            <p:nvPr/>
          </p:nvSpPr>
          <p:spPr>
            <a:xfrm rot="16200000">
              <a:off x="7040593" y="102965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08BE076E-FC41-1B8C-EE24-FE9837412D8F}"/>
                </a:ext>
              </a:extLst>
            </p:cNvPr>
            <p:cNvSpPr/>
            <p:nvPr/>
          </p:nvSpPr>
          <p:spPr>
            <a:xfrm rot="16200000">
              <a:off x="7320781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19530C-3ECE-411A-B6F1-C4957B349C83}"/>
                </a:ext>
              </a:extLst>
            </p:cNvPr>
            <p:cNvSpPr/>
            <p:nvPr/>
          </p:nvSpPr>
          <p:spPr>
            <a:xfrm rot="16200000">
              <a:off x="7600969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6FECE0B-CADA-7CBB-D0FD-68B636B0DEB1}"/>
                </a:ext>
              </a:extLst>
            </p:cNvPr>
            <p:cNvSpPr/>
            <p:nvPr/>
          </p:nvSpPr>
          <p:spPr>
            <a:xfrm rot="16200000">
              <a:off x="7881157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D6C00BA-1CA0-5AC6-BA44-64EDA9D08528}"/>
                </a:ext>
              </a:extLst>
            </p:cNvPr>
            <p:cNvSpPr/>
            <p:nvPr/>
          </p:nvSpPr>
          <p:spPr>
            <a:xfrm rot="16200000">
              <a:off x="8161345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D231B92-E18C-D6A8-165F-F391B6174C3D}"/>
                </a:ext>
              </a:extLst>
            </p:cNvPr>
            <p:cNvSpPr/>
            <p:nvPr/>
          </p:nvSpPr>
          <p:spPr>
            <a:xfrm rot="16200000">
              <a:off x="8441532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8488508-A691-46A7-CB12-D7965869927A}"/>
                </a:ext>
              </a:extLst>
            </p:cNvPr>
            <p:cNvSpPr/>
            <p:nvPr/>
          </p:nvSpPr>
          <p:spPr>
            <a:xfrm rot="16200000">
              <a:off x="8721720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A093C91-36AC-02C4-69A2-1960C53F9926}"/>
                </a:ext>
              </a:extLst>
            </p:cNvPr>
            <p:cNvSpPr/>
            <p:nvPr/>
          </p:nvSpPr>
          <p:spPr>
            <a:xfrm rot="16200000">
              <a:off x="9001908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19A064B-7604-D777-143C-BB874A6D9FC8}"/>
                </a:ext>
              </a:extLst>
            </p:cNvPr>
            <p:cNvSpPr/>
            <p:nvPr/>
          </p:nvSpPr>
          <p:spPr>
            <a:xfrm rot="16200000">
              <a:off x="9282096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7D8B4942-39EF-F80B-F86A-A0286EE266AD}"/>
                </a:ext>
              </a:extLst>
            </p:cNvPr>
            <p:cNvSpPr/>
            <p:nvPr/>
          </p:nvSpPr>
          <p:spPr>
            <a:xfrm rot="16200000">
              <a:off x="6760405" y="74423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E6458AA-9381-3843-8C4C-B7B9E22D9BD3}"/>
                </a:ext>
              </a:extLst>
            </p:cNvPr>
            <p:cNvSpPr/>
            <p:nvPr/>
          </p:nvSpPr>
          <p:spPr>
            <a:xfrm rot="16200000">
              <a:off x="7040593" y="74423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6E53CE7-216E-54F1-5F61-2294031D5B65}"/>
                </a:ext>
              </a:extLst>
            </p:cNvPr>
            <p:cNvSpPr/>
            <p:nvPr/>
          </p:nvSpPr>
          <p:spPr>
            <a:xfrm rot="16200000">
              <a:off x="7320781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3F6693B-79F1-9D07-DB9C-3BE730864E38}"/>
                </a:ext>
              </a:extLst>
            </p:cNvPr>
            <p:cNvSpPr/>
            <p:nvPr/>
          </p:nvSpPr>
          <p:spPr>
            <a:xfrm rot="16200000">
              <a:off x="7600969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B0FFCBA-64E7-4133-547D-1097115BF9FC}"/>
                </a:ext>
              </a:extLst>
            </p:cNvPr>
            <p:cNvSpPr/>
            <p:nvPr/>
          </p:nvSpPr>
          <p:spPr>
            <a:xfrm rot="16200000">
              <a:off x="7881157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9FEA27C-29A5-8BA9-62E8-4E74EEFA5390}"/>
                </a:ext>
              </a:extLst>
            </p:cNvPr>
            <p:cNvSpPr/>
            <p:nvPr/>
          </p:nvSpPr>
          <p:spPr>
            <a:xfrm rot="16200000">
              <a:off x="8161345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EABF8CF-8A64-C418-A542-EE489A61FECD}"/>
                </a:ext>
              </a:extLst>
            </p:cNvPr>
            <p:cNvSpPr/>
            <p:nvPr/>
          </p:nvSpPr>
          <p:spPr>
            <a:xfrm rot="16200000">
              <a:off x="8441532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23AAC81-41FA-2DC3-12B7-E73C96DB4D07}"/>
                </a:ext>
              </a:extLst>
            </p:cNvPr>
            <p:cNvSpPr/>
            <p:nvPr/>
          </p:nvSpPr>
          <p:spPr>
            <a:xfrm rot="16200000">
              <a:off x="8721720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C44DABE-159E-9282-170C-97DE61241B93}"/>
                </a:ext>
              </a:extLst>
            </p:cNvPr>
            <p:cNvSpPr/>
            <p:nvPr/>
          </p:nvSpPr>
          <p:spPr>
            <a:xfrm rot="16200000">
              <a:off x="9001908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FABFE47-6FB7-2097-FF09-354F1DEC6157}"/>
                </a:ext>
              </a:extLst>
            </p:cNvPr>
            <p:cNvSpPr/>
            <p:nvPr/>
          </p:nvSpPr>
          <p:spPr>
            <a:xfrm rot="16200000">
              <a:off x="9282096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5AC95C07-E9F1-B791-DDFE-E457D7353F95}"/>
                </a:ext>
              </a:extLst>
            </p:cNvPr>
            <p:cNvSpPr/>
            <p:nvPr/>
          </p:nvSpPr>
          <p:spPr>
            <a:xfrm rot="16200000">
              <a:off x="6760405" y="45880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926B5035-F012-5C90-AB3F-9416E97F20E4}"/>
                </a:ext>
              </a:extLst>
            </p:cNvPr>
            <p:cNvSpPr/>
            <p:nvPr/>
          </p:nvSpPr>
          <p:spPr>
            <a:xfrm rot="16200000">
              <a:off x="7040593" y="45880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AE737B1D-9719-E842-B382-DBB767702B3E}"/>
                </a:ext>
              </a:extLst>
            </p:cNvPr>
            <p:cNvSpPr/>
            <p:nvPr/>
          </p:nvSpPr>
          <p:spPr>
            <a:xfrm rot="16200000">
              <a:off x="7320781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D19A34E-1365-B08B-6185-A662AA3A5F9F}"/>
                </a:ext>
              </a:extLst>
            </p:cNvPr>
            <p:cNvSpPr/>
            <p:nvPr/>
          </p:nvSpPr>
          <p:spPr>
            <a:xfrm rot="16200000">
              <a:off x="7600969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EBEE8EA-E9B3-B554-A5EE-044E3FB7E378}"/>
                </a:ext>
              </a:extLst>
            </p:cNvPr>
            <p:cNvSpPr/>
            <p:nvPr/>
          </p:nvSpPr>
          <p:spPr>
            <a:xfrm rot="16200000">
              <a:off x="7881157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59FA4A8-CF6C-627C-03B3-6E693FF99576}"/>
                </a:ext>
              </a:extLst>
            </p:cNvPr>
            <p:cNvSpPr/>
            <p:nvPr/>
          </p:nvSpPr>
          <p:spPr>
            <a:xfrm rot="16200000">
              <a:off x="8161345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B4427D5C-1FC2-01F4-A89E-F16968BC1307}"/>
                </a:ext>
              </a:extLst>
            </p:cNvPr>
            <p:cNvSpPr/>
            <p:nvPr/>
          </p:nvSpPr>
          <p:spPr>
            <a:xfrm rot="16200000">
              <a:off x="8441532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6563D01-3BE7-9600-F4BF-89BB71A802E7}"/>
                </a:ext>
              </a:extLst>
            </p:cNvPr>
            <p:cNvSpPr/>
            <p:nvPr/>
          </p:nvSpPr>
          <p:spPr>
            <a:xfrm rot="16200000">
              <a:off x="8721720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16A8B59-76AC-7E46-6B6F-18C9ABC7FAED}"/>
                </a:ext>
              </a:extLst>
            </p:cNvPr>
            <p:cNvSpPr/>
            <p:nvPr/>
          </p:nvSpPr>
          <p:spPr>
            <a:xfrm rot="16200000">
              <a:off x="9001908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D167746-6251-A90C-4570-5A8F431C44C6}"/>
                </a:ext>
              </a:extLst>
            </p:cNvPr>
            <p:cNvSpPr/>
            <p:nvPr/>
          </p:nvSpPr>
          <p:spPr>
            <a:xfrm rot="16200000">
              <a:off x="9282096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56C829B5-773B-28FE-E804-C3DB6BFA1362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6935176" y="523411"/>
            <a:chExt cx="2786590" cy="2838552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ED77564-3880-2453-13AB-1E73918DB98B}"/>
                </a:ext>
              </a:extLst>
            </p:cNvPr>
            <p:cNvSpPr/>
            <p:nvPr/>
          </p:nvSpPr>
          <p:spPr>
            <a:xfrm rot="16200000">
              <a:off x="6932826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E99192D-F82A-8F14-5FA2-04B00D41D547}"/>
                </a:ext>
              </a:extLst>
            </p:cNvPr>
            <p:cNvSpPr/>
            <p:nvPr/>
          </p:nvSpPr>
          <p:spPr>
            <a:xfrm rot="16200000">
              <a:off x="7213014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0C0FA0A0-EC80-E62C-2E24-2A88F0C6EE6A}"/>
                </a:ext>
              </a:extLst>
            </p:cNvPr>
            <p:cNvSpPr/>
            <p:nvPr/>
          </p:nvSpPr>
          <p:spPr>
            <a:xfrm rot="16200000">
              <a:off x="7493202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85935A4-1F02-A496-C6CF-B06FB63211D7}"/>
                </a:ext>
              </a:extLst>
            </p:cNvPr>
            <p:cNvSpPr/>
            <p:nvPr/>
          </p:nvSpPr>
          <p:spPr>
            <a:xfrm rot="16200000">
              <a:off x="7773390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F39BFB9-1803-4E73-E517-DC1885E60896}"/>
                </a:ext>
              </a:extLst>
            </p:cNvPr>
            <p:cNvSpPr/>
            <p:nvPr/>
          </p:nvSpPr>
          <p:spPr>
            <a:xfrm rot="16200000">
              <a:off x="8053578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B5D3EDC-B6AD-F7B4-CF28-01439548F01D}"/>
                </a:ext>
              </a:extLst>
            </p:cNvPr>
            <p:cNvSpPr/>
            <p:nvPr/>
          </p:nvSpPr>
          <p:spPr>
            <a:xfrm rot="16200000">
              <a:off x="8333766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93C64B18-1EE7-B6F6-F6A6-B0D72A9CAB1A}"/>
                </a:ext>
              </a:extLst>
            </p:cNvPr>
            <p:cNvSpPr/>
            <p:nvPr/>
          </p:nvSpPr>
          <p:spPr>
            <a:xfrm rot="16200000">
              <a:off x="8613953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F2D28F5-1D6E-6486-B779-48673789D426}"/>
                </a:ext>
              </a:extLst>
            </p:cNvPr>
            <p:cNvSpPr/>
            <p:nvPr/>
          </p:nvSpPr>
          <p:spPr>
            <a:xfrm rot="16200000">
              <a:off x="8894141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5D62B95-28A0-10E9-9A9D-630ED984B266}"/>
                </a:ext>
              </a:extLst>
            </p:cNvPr>
            <p:cNvSpPr/>
            <p:nvPr/>
          </p:nvSpPr>
          <p:spPr>
            <a:xfrm rot="16200000">
              <a:off x="9174329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F56DB18-B7E5-901C-EA4E-95F761B3D1F2}"/>
                </a:ext>
              </a:extLst>
            </p:cNvPr>
            <p:cNvSpPr/>
            <p:nvPr/>
          </p:nvSpPr>
          <p:spPr>
            <a:xfrm rot="16200000">
              <a:off x="9454517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A0A57FFE-D8FC-649C-715D-DF3F1200D768}"/>
                </a:ext>
              </a:extLst>
            </p:cNvPr>
            <p:cNvSpPr/>
            <p:nvPr/>
          </p:nvSpPr>
          <p:spPr>
            <a:xfrm rot="16200000">
              <a:off x="6932701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EB1F9CB7-3ACF-D8F8-D760-B4563C6E54BD}"/>
                </a:ext>
              </a:extLst>
            </p:cNvPr>
            <p:cNvSpPr/>
            <p:nvPr/>
          </p:nvSpPr>
          <p:spPr>
            <a:xfrm rot="16200000">
              <a:off x="7212889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F324D09-EFC4-8CCD-7B93-304FB3C21324}"/>
                </a:ext>
              </a:extLst>
            </p:cNvPr>
            <p:cNvSpPr/>
            <p:nvPr/>
          </p:nvSpPr>
          <p:spPr>
            <a:xfrm rot="16200000">
              <a:off x="7493077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0281E0B0-E68B-2613-B69D-EDDB9D925C19}"/>
                </a:ext>
              </a:extLst>
            </p:cNvPr>
            <p:cNvSpPr/>
            <p:nvPr/>
          </p:nvSpPr>
          <p:spPr>
            <a:xfrm rot="16200000">
              <a:off x="7773265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4BD203C6-0CE2-9385-DCDC-69D686F66C03}"/>
                </a:ext>
              </a:extLst>
            </p:cNvPr>
            <p:cNvSpPr/>
            <p:nvPr/>
          </p:nvSpPr>
          <p:spPr>
            <a:xfrm rot="16200000">
              <a:off x="8053453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A3D81D9-3D7C-BCD5-6C22-DEE2AD2CDADC}"/>
                </a:ext>
              </a:extLst>
            </p:cNvPr>
            <p:cNvSpPr/>
            <p:nvPr/>
          </p:nvSpPr>
          <p:spPr>
            <a:xfrm rot="16200000">
              <a:off x="8333641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582580A-5045-5415-911D-533AF96CF530}"/>
                </a:ext>
              </a:extLst>
            </p:cNvPr>
            <p:cNvSpPr/>
            <p:nvPr/>
          </p:nvSpPr>
          <p:spPr>
            <a:xfrm rot="16200000">
              <a:off x="8613828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AC5995E-4961-2F45-BD27-39F7BA6B4E34}"/>
                </a:ext>
              </a:extLst>
            </p:cNvPr>
            <p:cNvSpPr/>
            <p:nvPr/>
          </p:nvSpPr>
          <p:spPr>
            <a:xfrm rot="16200000">
              <a:off x="8894016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C5E10F56-013C-0A7F-5935-DE343EF391E5}"/>
                </a:ext>
              </a:extLst>
            </p:cNvPr>
            <p:cNvSpPr/>
            <p:nvPr/>
          </p:nvSpPr>
          <p:spPr>
            <a:xfrm rot="16200000">
              <a:off x="9174204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EDBF6831-4D24-035A-3AFF-EDB9599412DC}"/>
                </a:ext>
              </a:extLst>
            </p:cNvPr>
            <p:cNvSpPr/>
            <p:nvPr/>
          </p:nvSpPr>
          <p:spPr>
            <a:xfrm rot="16200000">
              <a:off x="9454392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AA3756BE-00C4-1839-9222-E6CF5377D5A4}"/>
                </a:ext>
              </a:extLst>
            </p:cNvPr>
            <p:cNvSpPr/>
            <p:nvPr/>
          </p:nvSpPr>
          <p:spPr>
            <a:xfrm rot="16200000">
              <a:off x="6932701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91C4533-8446-1351-A7FB-161C13B7B444}"/>
                </a:ext>
              </a:extLst>
            </p:cNvPr>
            <p:cNvSpPr/>
            <p:nvPr/>
          </p:nvSpPr>
          <p:spPr>
            <a:xfrm rot="16200000">
              <a:off x="7212889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A463EB98-8E63-BD9C-97E0-ACB5D8A64D2B}"/>
                </a:ext>
              </a:extLst>
            </p:cNvPr>
            <p:cNvSpPr/>
            <p:nvPr/>
          </p:nvSpPr>
          <p:spPr>
            <a:xfrm rot="16200000">
              <a:off x="7493077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E3900853-BAFD-D5B3-C7EC-EAAB216F1AAF}"/>
                </a:ext>
              </a:extLst>
            </p:cNvPr>
            <p:cNvSpPr/>
            <p:nvPr/>
          </p:nvSpPr>
          <p:spPr>
            <a:xfrm rot="16200000">
              <a:off x="7773265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D95D99B-759D-5B8A-5A44-7E2838CB580C}"/>
                </a:ext>
              </a:extLst>
            </p:cNvPr>
            <p:cNvSpPr/>
            <p:nvPr/>
          </p:nvSpPr>
          <p:spPr>
            <a:xfrm rot="16200000">
              <a:off x="8053453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0B7457E0-0FB6-99C9-D31A-BB8D6C121FCC}"/>
                </a:ext>
              </a:extLst>
            </p:cNvPr>
            <p:cNvSpPr/>
            <p:nvPr/>
          </p:nvSpPr>
          <p:spPr>
            <a:xfrm rot="16200000">
              <a:off x="8333641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A47D151B-BA4B-07E9-3997-C38DEF8C2AEC}"/>
                </a:ext>
              </a:extLst>
            </p:cNvPr>
            <p:cNvSpPr/>
            <p:nvPr/>
          </p:nvSpPr>
          <p:spPr>
            <a:xfrm rot="16200000">
              <a:off x="8613828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FC80B00-A610-33A5-C60B-9DB4AEA38288}"/>
                </a:ext>
              </a:extLst>
            </p:cNvPr>
            <p:cNvSpPr/>
            <p:nvPr/>
          </p:nvSpPr>
          <p:spPr>
            <a:xfrm rot="16200000">
              <a:off x="8894016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5DC4BD61-5352-0568-D9A8-157A8DA6495D}"/>
                </a:ext>
              </a:extLst>
            </p:cNvPr>
            <p:cNvSpPr/>
            <p:nvPr/>
          </p:nvSpPr>
          <p:spPr>
            <a:xfrm rot="16200000">
              <a:off x="9174204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70A69FC-BCAF-BE46-232B-91B7E8BB269A}"/>
                </a:ext>
              </a:extLst>
            </p:cNvPr>
            <p:cNvSpPr/>
            <p:nvPr/>
          </p:nvSpPr>
          <p:spPr>
            <a:xfrm rot="16200000">
              <a:off x="9454392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951B3C0-B19C-27C9-FC7B-2FD41F56405B}"/>
                </a:ext>
              </a:extLst>
            </p:cNvPr>
            <p:cNvSpPr/>
            <p:nvPr/>
          </p:nvSpPr>
          <p:spPr>
            <a:xfrm rot="16200000">
              <a:off x="6932701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58CAD843-D59D-FEFA-3EBC-0128525A3964}"/>
                </a:ext>
              </a:extLst>
            </p:cNvPr>
            <p:cNvSpPr/>
            <p:nvPr/>
          </p:nvSpPr>
          <p:spPr>
            <a:xfrm rot="16200000">
              <a:off x="7212889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A704B4FA-603E-7248-5876-8445AF1A8AEF}"/>
                </a:ext>
              </a:extLst>
            </p:cNvPr>
            <p:cNvSpPr/>
            <p:nvPr/>
          </p:nvSpPr>
          <p:spPr>
            <a:xfrm rot="16200000">
              <a:off x="7493077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4212A73F-BB48-73B6-EE5A-4DB08BDDB086}"/>
                </a:ext>
              </a:extLst>
            </p:cNvPr>
            <p:cNvSpPr/>
            <p:nvPr/>
          </p:nvSpPr>
          <p:spPr>
            <a:xfrm rot="16200000">
              <a:off x="7773265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BA1BA724-10B0-9001-D4D8-812F5947123E}"/>
                </a:ext>
              </a:extLst>
            </p:cNvPr>
            <p:cNvSpPr/>
            <p:nvPr/>
          </p:nvSpPr>
          <p:spPr>
            <a:xfrm rot="16200000">
              <a:off x="8053453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90859997-92EB-D370-9F76-D6CD09B83914}"/>
                </a:ext>
              </a:extLst>
            </p:cNvPr>
            <p:cNvSpPr/>
            <p:nvPr/>
          </p:nvSpPr>
          <p:spPr>
            <a:xfrm rot="16200000">
              <a:off x="8333641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4614F041-8825-DF01-676D-C4ED642FBCC5}"/>
                </a:ext>
              </a:extLst>
            </p:cNvPr>
            <p:cNvSpPr/>
            <p:nvPr/>
          </p:nvSpPr>
          <p:spPr>
            <a:xfrm rot="16200000">
              <a:off x="8613828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9C3230D6-6CB9-4915-CD15-DB69050C27FF}"/>
                </a:ext>
              </a:extLst>
            </p:cNvPr>
            <p:cNvSpPr/>
            <p:nvPr/>
          </p:nvSpPr>
          <p:spPr>
            <a:xfrm rot="16200000">
              <a:off x="8894016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D0AC6147-2EEB-0EDE-34D1-F76C6CD17475}"/>
                </a:ext>
              </a:extLst>
            </p:cNvPr>
            <p:cNvSpPr/>
            <p:nvPr/>
          </p:nvSpPr>
          <p:spPr>
            <a:xfrm rot="16200000">
              <a:off x="9174204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8EA7535-976D-4A8B-C1A6-6A38D90385A8}"/>
                </a:ext>
              </a:extLst>
            </p:cNvPr>
            <p:cNvSpPr/>
            <p:nvPr/>
          </p:nvSpPr>
          <p:spPr>
            <a:xfrm rot="16200000">
              <a:off x="9454392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DC4EBDA-0E09-CC72-48FE-83C34C0CACA3}"/>
                </a:ext>
              </a:extLst>
            </p:cNvPr>
            <p:cNvSpPr/>
            <p:nvPr/>
          </p:nvSpPr>
          <p:spPr>
            <a:xfrm rot="16200000">
              <a:off x="6932701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F89DAC4-61FC-2080-94FA-12A01601C6DA}"/>
                </a:ext>
              </a:extLst>
            </p:cNvPr>
            <p:cNvSpPr/>
            <p:nvPr/>
          </p:nvSpPr>
          <p:spPr>
            <a:xfrm rot="16200000">
              <a:off x="7212889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10C16F1-2162-E5CD-3DCC-3D58C487A198}"/>
                </a:ext>
              </a:extLst>
            </p:cNvPr>
            <p:cNvSpPr/>
            <p:nvPr/>
          </p:nvSpPr>
          <p:spPr>
            <a:xfrm rot="16200000">
              <a:off x="7493077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79AA6B43-CED1-5B2D-D44F-BECBB2996BAD}"/>
                </a:ext>
              </a:extLst>
            </p:cNvPr>
            <p:cNvSpPr/>
            <p:nvPr/>
          </p:nvSpPr>
          <p:spPr>
            <a:xfrm rot="16200000">
              <a:off x="7773265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41377F1-0369-D63F-ECF2-09537878AA3D}"/>
                </a:ext>
              </a:extLst>
            </p:cNvPr>
            <p:cNvSpPr/>
            <p:nvPr/>
          </p:nvSpPr>
          <p:spPr>
            <a:xfrm rot="16200000">
              <a:off x="8053453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6DDE194-C8E0-AC88-74B4-743DA2B703FC}"/>
                </a:ext>
              </a:extLst>
            </p:cNvPr>
            <p:cNvSpPr/>
            <p:nvPr/>
          </p:nvSpPr>
          <p:spPr>
            <a:xfrm rot="16200000">
              <a:off x="8333641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E18FC338-8CB4-534D-90C2-2407FDC59D94}"/>
                </a:ext>
              </a:extLst>
            </p:cNvPr>
            <p:cNvSpPr/>
            <p:nvPr/>
          </p:nvSpPr>
          <p:spPr>
            <a:xfrm rot="16200000">
              <a:off x="8613828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C09D3260-D65A-F43A-4781-A18D734C1C4B}"/>
                </a:ext>
              </a:extLst>
            </p:cNvPr>
            <p:cNvSpPr/>
            <p:nvPr/>
          </p:nvSpPr>
          <p:spPr>
            <a:xfrm rot="16200000">
              <a:off x="8894016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65020ED7-A05D-8B38-DADE-B73ACAFBC977}"/>
                </a:ext>
              </a:extLst>
            </p:cNvPr>
            <p:cNvSpPr/>
            <p:nvPr/>
          </p:nvSpPr>
          <p:spPr>
            <a:xfrm rot="16200000">
              <a:off x="9174204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4BCF877B-7ECA-F9B4-30E2-50AF1972F4E0}"/>
                </a:ext>
              </a:extLst>
            </p:cNvPr>
            <p:cNvSpPr/>
            <p:nvPr/>
          </p:nvSpPr>
          <p:spPr>
            <a:xfrm rot="16200000">
              <a:off x="9454392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03EF178-DA87-E721-D442-FAFAED433296}"/>
                </a:ext>
              </a:extLst>
            </p:cNvPr>
            <p:cNvSpPr/>
            <p:nvPr/>
          </p:nvSpPr>
          <p:spPr>
            <a:xfrm rot="16200000">
              <a:off x="6932701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F3333880-ECC9-1BAB-C915-356973FDD9F9}"/>
                </a:ext>
              </a:extLst>
            </p:cNvPr>
            <p:cNvSpPr/>
            <p:nvPr/>
          </p:nvSpPr>
          <p:spPr>
            <a:xfrm rot="16200000">
              <a:off x="7212889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EEC894B1-EDEF-DA2F-46D1-672DE19DCB98}"/>
                </a:ext>
              </a:extLst>
            </p:cNvPr>
            <p:cNvSpPr/>
            <p:nvPr/>
          </p:nvSpPr>
          <p:spPr>
            <a:xfrm rot="16200000">
              <a:off x="7493077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1111066-3CDA-653F-C857-614F6B4AB452}"/>
                </a:ext>
              </a:extLst>
            </p:cNvPr>
            <p:cNvSpPr/>
            <p:nvPr/>
          </p:nvSpPr>
          <p:spPr>
            <a:xfrm rot="16200000">
              <a:off x="7773265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6E78F026-1E6D-C0DA-8908-59AF894BC19F}"/>
                </a:ext>
              </a:extLst>
            </p:cNvPr>
            <p:cNvSpPr/>
            <p:nvPr/>
          </p:nvSpPr>
          <p:spPr>
            <a:xfrm rot="16200000">
              <a:off x="8053453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F282CFCA-4714-89E6-EF15-08B4C288144F}"/>
                </a:ext>
              </a:extLst>
            </p:cNvPr>
            <p:cNvSpPr/>
            <p:nvPr/>
          </p:nvSpPr>
          <p:spPr>
            <a:xfrm rot="16200000">
              <a:off x="8333641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0F4BF75F-DAB4-D04D-24A9-7B59DA752A51}"/>
                </a:ext>
              </a:extLst>
            </p:cNvPr>
            <p:cNvSpPr/>
            <p:nvPr/>
          </p:nvSpPr>
          <p:spPr>
            <a:xfrm rot="16200000">
              <a:off x="8613828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C52D3492-C948-511E-0C44-8AE292A03A5C}"/>
                </a:ext>
              </a:extLst>
            </p:cNvPr>
            <p:cNvSpPr/>
            <p:nvPr/>
          </p:nvSpPr>
          <p:spPr>
            <a:xfrm rot="16200000">
              <a:off x="8894016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AF6A758D-DFB0-0D7A-8A68-EB9B9E22F7AA}"/>
                </a:ext>
              </a:extLst>
            </p:cNvPr>
            <p:cNvSpPr/>
            <p:nvPr/>
          </p:nvSpPr>
          <p:spPr>
            <a:xfrm rot="16200000">
              <a:off x="9174204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07FA480-0F77-E66F-3DDB-0131AF664947}"/>
                </a:ext>
              </a:extLst>
            </p:cNvPr>
            <p:cNvSpPr/>
            <p:nvPr/>
          </p:nvSpPr>
          <p:spPr>
            <a:xfrm rot="16200000">
              <a:off x="9454392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A58A816-3832-1922-C717-E142857AEBE5}"/>
                </a:ext>
              </a:extLst>
            </p:cNvPr>
            <p:cNvSpPr/>
            <p:nvPr/>
          </p:nvSpPr>
          <p:spPr>
            <a:xfrm rot="16200000">
              <a:off x="6932701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3CAE24DD-039B-7E8D-F72B-56DCA309D495}"/>
                </a:ext>
              </a:extLst>
            </p:cNvPr>
            <p:cNvSpPr/>
            <p:nvPr/>
          </p:nvSpPr>
          <p:spPr>
            <a:xfrm rot="16200000">
              <a:off x="7212889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A02EE151-1179-F39E-FF8F-EDB45AFB3F88}"/>
                </a:ext>
              </a:extLst>
            </p:cNvPr>
            <p:cNvSpPr/>
            <p:nvPr/>
          </p:nvSpPr>
          <p:spPr>
            <a:xfrm rot="16200000">
              <a:off x="7493077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74891207-6AB8-4688-3C58-68CCD3DC23DE}"/>
                </a:ext>
              </a:extLst>
            </p:cNvPr>
            <p:cNvSpPr/>
            <p:nvPr/>
          </p:nvSpPr>
          <p:spPr>
            <a:xfrm rot="16200000">
              <a:off x="7773265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1C864873-E58A-46F5-EE67-55C5D866FFC5}"/>
                </a:ext>
              </a:extLst>
            </p:cNvPr>
            <p:cNvSpPr/>
            <p:nvPr/>
          </p:nvSpPr>
          <p:spPr>
            <a:xfrm rot="16200000">
              <a:off x="8053453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0765800D-52DD-D599-557C-7772ECCF05D5}"/>
                </a:ext>
              </a:extLst>
            </p:cNvPr>
            <p:cNvSpPr/>
            <p:nvPr/>
          </p:nvSpPr>
          <p:spPr>
            <a:xfrm rot="16200000">
              <a:off x="8333641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D0E2F3EA-9ACB-3FBD-1CC7-236CDD91D321}"/>
                </a:ext>
              </a:extLst>
            </p:cNvPr>
            <p:cNvSpPr/>
            <p:nvPr/>
          </p:nvSpPr>
          <p:spPr>
            <a:xfrm rot="16200000">
              <a:off x="8613828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A83E9110-9B41-C7BE-37F1-48F51DD3D028}"/>
                </a:ext>
              </a:extLst>
            </p:cNvPr>
            <p:cNvSpPr/>
            <p:nvPr/>
          </p:nvSpPr>
          <p:spPr>
            <a:xfrm rot="16200000">
              <a:off x="8894016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6464C343-0D42-F4B2-4AEF-5D173BA90AEC}"/>
                </a:ext>
              </a:extLst>
            </p:cNvPr>
            <p:cNvSpPr/>
            <p:nvPr/>
          </p:nvSpPr>
          <p:spPr>
            <a:xfrm rot="16200000">
              <a:off x="9174204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AECB6CA6-98E9-A944-D1D0-F8E7AA0C51B6}"/>
                </a:ext>
              </a:extLst>
            </p:cNvPr>
            <p:cNvSpPr/>
            <p:nvPr/>
          </p:nvSpPr>
          <p:spPr>
            <a:xfrm rot="16200000">
              <a:off x="9454392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736B8CA1-E7C6-74A2-07B3-543DB6D686D2}"/>
                </a:ext>
              </a:extLst>
            </p:cNvPr>
            <p:cNvSpPr/>
            <p:nvPr/>
          </p:nvSpPr>
          <p:spPr>
            <a:xfrm rot="16200000">
              <a:off x="6932701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449CCC4-1555-9E69-BDB7-83157472DA67}"/>
                </a:ext>
              </a:extLst>
            </p:cNvPr>
            <p:cNvSpPr/>
            <p:nvPr/>
          </p:nvSpPr>
          <p:spPr>
            <a:xfrm rot="16200000">
              <a:off x="7212889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CDA5476-DA50-0BEF-F637-85B8EC5DDFA0}"/>
                </a:ext>
              </a:extLst>
            </p:cNvPr>
            <p:cNvSpPr/>
            <p:nvPr/>
          </p:nvSpPr>
          <p:spPr>
            <a:xfrm rot="16200000">
              <a:off x="7493077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49E71741-CF8C-C77B-CBB8-0F31B44775B1}"/>
                </a:ext>
              </a:extLst>
            </p:cNvPr>
            <p:cNvSpPr/>
            <p:nvPr/>
          </p:nvSpPr>
          <p:spPr>
            <a:xfrm rot="16200000">
              <a:off x="7773265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2D6FBE39-C2E9-8D4B-BF93-D26162DACDE0}"/>
                </a:ext>
              </a:extLst>
            </p:cNvPr>
            <p:cNvSpPr/>
            <p:nvPr/>
          </p:nvSpPr>
          <p:spPr>
            <a:xfrm rot="16200000">
              <a:off x="8053453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7B66001-96E0-DB00-8851-CC845FA09915}"/>
                </a:ext>
              </a:extLst>
            </p:cNvPr>
            <p:cNvSpPr/>
            <p:nvPr/>
          </p:nvSpPr>
          <p:spPr>
            <a:xfrm rot="16200000">
              <a:off x="8333641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A520F557-62CF-DE06-E84E-C97F0B6D1EEB}"/>
                </a:ext>
              </a:extLst>
            </p:cNvPr>
            <p:cNvSpPr/>
            <p:nvPr/>
          </p:nvSpPr>
          <p:spPr>
            <a:xfrm rot="16200000">
              <a:off x="8613828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1D8995FE-7818-8258-2684-A720D19666B3}"/>
                </a:ext>
              </a:extLst>
            </p:cNvPr>
            <p:cNvSpPr/>
            <p:nvPr/>
          </p:nvSpPr>
          <p:spPr>
            <a:xfrm rot="16200000">
              <a:off x="8894016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68639B5-DF47-63D0-9FC4-405339EF4765}"/>
                </a:ext>
              </a:extLst>
            </p:cNvPr>
            <p:cNvSpPr/>
            <p:nvPr/>
          </p:nvSpPr>
          <p:spPr>
            <a:xfrm rot="16200000">
              <a:off x="9174204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A8A6D9EA-A139-ED81-6B41-B3A2BE9FAE3D}"/>
                </a:ext>
              </a:extLst>
            </p:cNvPr>
            <p:cNvSpPr/>
            <p:nvPr/>
          </p:nvSpPr>
          <p:spPr>
            <a:xfrm rot="16200000">
              <a:off x="9454392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24E2B259-67F2-3E8A-78F0-DBE53CB3665A}"/>
                </a:ext>
              </a:extLst>
            </p:cNvPr>
            <p:cNvSpPr/>
            <p:nvPr/>
          </p:nvSpPr>
          <p:spPr>
            <a:xfrm rot="16200000">
              <a:off x="6932701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71F0F1F-23BD-6E9F-759D-60D3BFDA43EF}"/>
                </a:ext>
              </a:extLst>
            </p:cNvPr>
            <p:cNvSpPr/>
            <p:nvPr/>
          </p:nvSpPr>
          <p:spPr>
            <a:xfrm rot="16200000">
              <a:off x="7212889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22653412-2809-42F5-7769-5818D03DDB40}"/>
                </a:ext>
              </a:extLst>
            </p:cNvPr>
            <p:cNvSpPr/>
            <p:nvPr/>
          </p:nvSpPr>
          <p:spPr>
            <a:xfrm rot="16200000">
              <a:off x="7493077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F9849198-E9BA-5DAC-2602-A008100F0E95}"/>
                </a:ext>
              </a:extLst>
            </p:cNvPr>
            <p:cNvSpPr/>
            <p:nvPr/>
          </p:nvSpPr>
          <p:spPr>
            <a:xfrm rot="16200000">
              <a:off x="7773265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E5E03BAC-4FC5-6D1E-1032-AFE0A7337056}"/>
                </a:ext>
              </a:extLst>
            </p:cNvPr>
            <p:cNvSpPr/>
            <p:nvPr/>
          </p:nvSpPr>
          <p:spPr>
            <a:xfrm rot="16200000">
              <a:off x="8053453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F3D294D2-A6E3-8087-924A-10FEAC4086C4}"/>
                </a:ext>
              </a:extLst>
            </p:cNvPr>
            <p:cNvSpPr/>
            <p:nvPr/>
          </p:nvSpPr>
          <p:spPr>
            <a:xfrm rot="16200000">
              <a:off x="8333641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D46DF8B4-FC13-FD90-4FB6-2166F01F8E70}"/>
                </a:ext>
              </a:extLst>
            </p:cNvPr>
            <p:cNvSpPr/>
            <p:nvPr/>
          </p:nvSpPr>
          <p:spPr>
            <a:xfrm rot="16200000">
              <a:off x="8613828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21A8D097-8A68-166B-D952-6E796D7F95B8}"/>
                </a:ext>
              </a:extLst>
            </p:cNvPr>
            <p:cNvSpPr/>
            <p:nvPr/>
          </p:nvSpPr>
          <p:spPr>
            <a:xfrm rot="16200000">
              <a:off x="8894016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2F679B45-B011-59E1-B189-22B88FEC8A1C}"/>
                </a:ext>
              </a:extLst>
            </p:cNvPr>
            <p:cNvSpPr/>
            <p:nvPr/>
          </p:nvSpPr>
          <p:spPr>
            <a:xfrm rot="16200000">
              <a:off x="9174204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21E8B8D-0994-1536-3E57-D60E478267DF}"/>
                </a:ext>
              </a:extLst>
            </p:cNvPr>
            <p:cNvSpPr/>
            <p:nvPr/>
          </p:nvSpPr>
          <p:spPr>
            <a:xfrm rot="16200000">
              <a:off x="9454392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99AD2F2E-C239-4330-9062-76C89D965CB7}"/>
                </a:ext>
              </a:extLst>
            </p:cNvPr>
            <p:cNvSpPr/>
            <p:nvPr/>
          </p:nvSpPr>
          <p:spPr>
            <a:xfrm rot="16200000">
              <a:off x="6932701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CD0594F9-277A-AEBA-2D38-03CBD886CD2E}"/>
                </a:ext>
              </a:extLst>
            </p:cNvPr>
            <p:cNvSpPr/>
            <p:nvPr/>
          </p:nvSpPr>
          <p:spPr>
            <a:xfrm rot="16200000">
              <a:off x="7212889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9E2A2594-55B0-A696-609B-29D537CF54D5}"/>
                </a:ext>
              </a:extLst>
            </p:cNvPr>
            <p:cNvSpPr/>
            <p:nvPr/>
          </p:nvSpPr>
          <p:spPr>
            <a:xfrm rot="16200000">
              <a:off x="7493077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759DF0B-94C9-1890-3F46-7B8156F641D7}"/>
                </a:ext>
              </a:extLst>
            </p:cNvPr>
            <p:cNvSpPr/>
            <p:nvPr/>
          </p:nvSpPr>
          <p:spPr>
            <a:xfrm rot="16200000">
              <a:off x="7773265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661256C1-62CD-F0A7-7068-96D6EC20D7D3}"/>
                </a:ext>
              </a:extLst>
            </p:cNvPr>
            <p:cNvSpPr/>
            <p:nvPr/>
          </p:nvSpPr>
          <p:spPr>
            <a:xfrm rot="16200000">
              <a:off x="8053453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5BE34AEC-1166-7160-17CA-F9F1E2CDE0B5}"/>
                </a:ext>
              </a:extLst>
            </p:cNvPr>
            <p:cNvSpPr/>
            <p:nvPr/>
          </p:nvSpPr>
          <p:spPr>
            <a:xfrm rot="16200000">
              <a:off x="8333641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A1179D7-C164-245B-D4B3-2B2321648C12}"/>
                </a:ext>
              </a:extLst>
            </p:cNvPr>
            <p:cNvSpPr/>
            <p:nvPr/>
          </p:nvSpPr>
          <p:spPr>
            <a:xfrm rot="16200000">
              <a:off x="8613828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452C32EC-C01A-7E4D-CE89-BBF76FED7F7A}"/>
                </a:ext>
              </a:extLst>
            </p:cNvPr>
            <p:cNvSpPr/>
            <p:nvPr/>
          </p:nvSpPr>
          <p:spPr>
            <a:xfrm rot="16200000">
              <a:off x="8894016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355102AD-9F88-7F21-7A11-188A406BCDA3}"/>
                </a:ext>
              </a:extLst>
            </p:cNvPr>
            <p:cNvSpPr/>
            <p:nvPr/>
          </p:nvSpPr>
          <p:spPr>
            <a:xfrm rot="16200000">
              <a:off x="9174204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71FB746B-509F-6D08-6649-FC65A293F96A}"/>
                </a:ext>
              </a:extLst>
            </p:cNvPr>
            <p:cNvSpPr/>
            <p:nvPr/>
          </p:nvSpPr>
          <p:spPr>
            <a:xfrm rot="16200000">
              <a:off x="9454392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AA64C7CB-F692-14CA-4A7E-B76DFE4DF0AA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523303" y="503787"/>
            <a:chExt cx="2786590" cy="2838552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0999AB3F-6876-9762-DEF9-4513A65BB55E}"/>
                </a:ext>
              </a:extLst>
            </p:cNvPr>
            <p:cNvSpPr/>
            <p:nvPr/>
          </p:nvSpPr>
          <p:spPr>
            <a:xfrm rot="16200000">
              <a:off x="7520953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5BC4934C-771A-FAFE-5FF0-7CBE04A5384B}"/>
                </a:ext>
              </a:extLst>
            </p:cNvPr>
            <p:cNvSpPr/>
            <p:nvPr/>
          </p:nvSpPr>
          <p:spPr>
            <a:xfrm rot="16200000">
              <a:off x="7801141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FD235B23-8E54-4A88-7EEB-190E0491C412}"/>
                </a:ext>
              </a:extLst>
            </p:cNvPr>
            <p:cNvSpPr/>
            <p:nvPr/>
          </p:nvSpPr>
          <p:spPr>
            <a:xfrm rot="16200000">
              <a:off x="8081329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19E93997-BD1C-A265-6BA6-EFB2FB3B8C61}"/>
                </a:ext>
              </a:extLst>
            </p:cNvPr>
            <p:cNvSpPr/>
            <p:nvPr/>
          </p:nvSpPr>
          <p:spPr>
            <a:xfrm rot="16200000">
              <a:off x="8361517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CF5681D-27D0-5AD0-8868-C11A2A8DF3ED}"/>
                </a:ext>
              </a:extLst>
            </p:cNvPr>
            <p:cNvSpPr/>
            <p:nvPr/>
          </p:nvSpPr>
          <p:spPr>
            <a:xfrm rot="16200000">
              <a:off x="8641705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1280678A-6CEF-BAE5-48D9-4ED7060146E4}"/>
                </a:ext>
              </a:extLst>
            </p:cNvPr>
            <p:cNvSpPr/>
            <p:nvPr/>
          </p:nvSpPr>
          <p:spPr>
            <a:xfrm rot="16200000">
              <a:off x="8921893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F1EFA3A-4BAE-22F3-5A32-ADAC25807C06}"/>
                </a:ext>
              </a:extLst>
            </p:cNvPr>
            <p:cNvSpPr/>
            <p:nvPr/>
          </p:nvSpPr>
          <p:spPr>
            <a:xfrm rot="16200000">
              <a:off x="9202080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7DC2A8D-EBDF-230B-C84F-C3838D1C79C8}"/>
                </a:ext>
              </a:extLst>
            </p:cNvPr>
            <p:cNvSpPr/>
            <p:nvPr/>
          </p:nvSpPr>
          <p:spPr>
            <a:xfrm rot="16200000">
              <a:off x="9482268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962D3F15-A7D4-964A-5A25-5B5B984661C8}"/>
                </a:ext>
              </a:extLst>
            </p:cNvPr>
            <p:cNvSpPr/>
            <p:nvPr/>
          </p:nvSpPr>
          <p:spPr>
            <a:xfrm rot="16200000">
              <a:off x="9762456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E67AD3B3-8D23-AE37-44AD-2C7900F56434}"/>
                </a:ext>
              </a:extLst>
            </p:cNvPr>
            <p:cNvSpPr/>
            <p:nvPr/>
          </p:nvSpPr>
          <p:spPr>
            <a:xfrm rot="16200000">
              <a:off x="10042644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2A5FB61E-B4A7-DC60-3E16-8E8254923B31}"/>
                </a:ext>
              </a:extLst>
            </p:cNvPr>
            <p:cNvSpPr/>
            <p:nvPr/>
          </p:nvSpPr>
          <p:spPr>
            <a:xfrm rot="16200000">
              <a:off x="7520828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37EC7BC-87B4-42BA-D055-4A38BCD27364}"/>
                </a:ext>
              </a:extLst>
            </p:cNvPr>
            <p:cNvSpPr/>
            <p:nvPr/>
          </p:nvSpPr>
          <p:spPr>
            <a:xfrm rot="16200000">
              <a:off x="7801016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2D16267B-8934-1634-6D77-DFEFC3B665C5}"/>
                </a:ext>
              </a:extLst>
            </p:cNvPr>
            <p:cNvSpPr/>
            <p:nvPr/>
          </p:nvSpPr>
          <p:spPr>
            <a:xfrm rot="16200000">
              <a:off x="8081204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137A176B-18D1-F41B-3535-5060F7C37227}"/>
                </a:ext>
              </a:extLst>
            </p:cNvPr>
            <p:cNvSpPr/>
            <p:nvPr/>
          </p:nvSpPr>
          <p:spPr>
            <a:xfrm rot="16200000">
              <a:off x="8361392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9A43B7EC-BD1B-7941-7EBD-4706009715BD}"/>
                </a:ext>
              </a:extLst>
            </p:cNvPr>
            <p:cNvSpPr/>
            <p:nvPr/>
          </p:nvSpPr>
          <p:spPr>
            <a:xfrm rot="16200000">
              <a:off x="8641580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7277F275-FE36-01A8-5C67-FA694B0DCF2A}"/>
                </a:ext>
              </a:extLst>
            </p:cNvPr>
            <p:cNvSpPr/>
            <p:nvPr/>
          </p:nvSpPr>
          <p:spPr>
            <a:xfrm rot="16200000">
              <a:off x="8921768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B88117F8-BFDE-B52C-CE35-8153ED79EC9C}"/>
                </a:ext>
              </a:extLst>
            </p:cNvPr>
            <p:cNvSpPr/>
            <p:nvPr/>
          </p:nvSpPr>
          <p:spPr>
            <a:xfrm rot="16200000">
              <a:off x="9201955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FEFC5670-FAE6-A767-5995-63B5F5F210E0}"/>
                </a:ext>
              </a:extLst>
            </p:cNvPr>
            <p:cNvSpPr/>
            <p:nvPr/>
          </p:nvSpPr>
          <p:spPr>
            <a:xfrm rot="16200000">
              <a:off x="9482143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995D157-C30E-3CB8-02AA-76FFF20C339D}"/>
                </a:ext>
              </a:extLst>
            </p:cNvPr>
            <p:cNvSpPr/>
            <p:nvPr/>
          </p:nvSpPr>
          <p:spPr>
            <a:xfrm rot="16200000">
              <a:off x="9762331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62ACEF3-973D-95D8-4310-3A31FD76DD3D}"/>
                </a:ext>
              </a:extLst>
            </p:cNvPr>
            <p:cNvSpPr/>
            <p:nvPr/>
          </p:nvSpPr>
          <p:spPr>
            <a:xfrm rot="16200000">
              <a:off x="10042519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9487F2A5-9ED3-0D07-95E5-E661545D0DE4}"/>
                </a:ext>
              </a:extLst>
            </p:cNvPr>
            <p:cNvSpPr/>
            <p:nvPr/>
          </p:nvSpPr>
          <p:spPr>
            <a:xfrm rot="16200000">
              <a:off x="7520828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5767FFCE-C574-71C9-188C-B0778C0174D1}"/>
                </a:ext>
              </a:extLst>
            </p:cNvPr>
            <p:cNvSpPr/>
            <p:nvPr/>
          </p:nvSpPr>
          <p:spPr>
            <a:xfrm rot="16200000">
              <a:off x="7801016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89BEC18F-962C-4AC5-1460-E1F06BC33070}"/>
                </a:ext>
              </a:extLst>
            </p:cNvPr>
            <p:cNvSpPr/>
            <p:nvPr/>
          </p:nvSpPr>
          <p:spPr>
            <a:xfrm rot="16200000">
              <a:off x="8081204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B68C4270-6A81-768D-AA1E-13704635CE68}"/>
                </a:ext>
              </a:extLst>
            </p:cNvPr>
            <p:cNvSpPr/>
            <p:nvPr/>
          </p:nvSpPr>
          <p:spPr>
            <a:xfrm rot="16200000">
              <a:off x="8361392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7C16C831-C1ED-AFCC-BB3B-21E8C4156350}"/>
                </a:ext>
              </a:extLst>
            </p:cNvPr>
            <p:cNvSpPr/>
            <p:nvPr/>
          </p:nvSpPr>
          <p:spPr>
            <a:xfrm rot="16200000">
              <a:off x="8641580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2E6AF76-22C9-3446-EB74-BB56ED38EE42}"/>
                </a:ext>
              </a:extLst>
            </p:cNvPr>
            <p:cNvSpPr/>
            <p:nvPr/>
          </p:nvSpPr>
          <p:spPr>
            <a:xfrm rot="16200000">
              <a:off x="8921768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A7A73414-D724-8E52-304A-DF2E8A4AC737}"/>
                </a:ext>
              </a:extLst>
            </p:cNvPr>
            <p:cNvSpPr/>
            <p:nvPr/>
          </p:nvSpPr>
          <p:spPr>
            <a:xfrm rot="16200000">
              <a:off x="9201955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12D6C3D7-513A-7B79-0F53-E415F6C3D53F}"/>
                </a:ext>
              </a:extLst>
            </p:cNvPr>
            <p:cNvSpPr/>
            <p:nvPr/>
          </p:nvSpPr>
          <p:spPr>
            <a:xfrm rot="16200000">
              <a:off x="9482143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8413C4E5-16E3-E8E6-4457-3522CBEF49AB}"/>
                </a:ext>
              </a:extLst>
            </p:cNvPr>
            <p:cNvSpPr/>
            <p:nvPr/>
          </p:nvSpPr>
          <p:spPr>
            <a:xfrm rot="16200000">
              <a:off x="9762331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A48EE8C1-CECE-3DC0-81C9-AC01AC875E08}"/>
                </a:ext>
              </a:extLst>
            </p:cNvPr>
            <p:cNvSpPr/>
            <p:nvPr/>
          </p:nvSpPr>
          <p:spPr>
            <a:xfrm rot="16200000">
              <a:off x="10042519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7D051D1C-639F-6506-4B83-C2F0D99F6DBD}"/>
                </a:ext>
              </a:extLst>
            </p:cNvPr>
            <p:cNvSpPr/>
            <p:nvPr/>
          </p:nvSpPr>
          <p:spPr>
            <a:xfrm rot="16200000">
              <a:off x="7520828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D040EE2C-D062-8011-D2AE-79031A97065F}"/>
                </a:ext>
              </a:extLst>
            </p:cNvPr>
            <p:cNvSpPr/>
            <p:nvPr/>
          </p:nvSpPr>
          <p:spPr>
            <a:xfrm rot="16200000">
              <a:off x="7801016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64BC4B56-B273-0E5F-5BC7-18D55D3068A1}"/>
                </a:ext>
              </a:extLst>
            </p:cNvPr>
            <p:cNvSpPr/>
            <p:nvPr/>
          </p:nvSpPr>
          <p:spPr>
            <a:xfrm rot="16200000">
              <a:off x="8081204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A8C87FA-AE56-9190-9C86-6CA90774867E}"/>
                </a:ext>
              </a:extLst>
            </p:cNvPr>
            <p:cNvSpPr/>
            <p:nvPr/>
          </p:nvSpPr>
          <p:spPr>
            <a:xfrm rot="16200000">
              <a:off x="8361392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974C8325-0CFD-0118-A785-79D52B81B6C9}"/>
                </a:ext>
              </a:extLst>
            </p:cNvPr>
            <p:cNvSpPr/>
            <p:nvPr/>
          </p:nvSpPr>
          <p:spPr>
            <a:xfrm rot="16200000">
              <a:off x="8641580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80BB3037-D622-8601-58C2-DE78F5C0489B}"/>
                </a:ext>
              </a:extLst>
            </p:cNvPr>
            <p:cNvSpPr/>
            <p:nvPr/>
          </p:nvSpPr>
          <p:spPr>
            <a:xfrm rot="16200000">
              <a:off x="8921768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3B0E1069-4541-DA71-18CE-587D36B0E4B1}"/>
                </a:ext>
              </a:extLst>
            </p:cNvPr>
            <p:cNvSpPr/>
            <p:nvPr/>
          </p:nvSpPr>
          <p:spPr>
            <a:xfrm rot="16200000">
              <a:off x="9201955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EAE5DE2B-315A-DEFA-F7FD-114B4A2A15FA}"/>
                </a:ext>
              </a:extLst>
            </p:cNvPr>
            <p:cNvSpPr/>
            <p:nvPr/>
          </p:nvSpPr>
          <p:spPr>
            <a:xfrm rot="16200000">
              <a:off x="9482143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D76EC21F-7DDD-9042-5BAD-1383C06F6A5A}"/>
                </a:ext>
              </a:extLst>
            </p:cNvPr>
            <p:cNvSpPr/>
            <p:nvPr/>
          </p:nvSpPr>
          <p:spPr>
            <a:xfrm rot="16200000">
              <a:off x="9762331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A7134018-A166-B8A4-EE1D-BCD8855CF885}"/>
                </a:ext>
              </a:extLst>
            </p:cNvPr>
            <p:cNvSpPr/>
            <p:nvPr/>
          </p:nvSpPr>
          <p:spPr>
            <a:xfrm rot="16200000">
              <a:off x="10042519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64012A8C-75F8-85BC-4511-B81CF3A2A20C}"/>
                </a:ext>
              </a:extLst>
            </p:cNvPr>
            <p:cNvSpPr/>
            <p:nvPr/>
          </p:nvSpPr>
          <p:spPr>
            <a:xfrm rot="16200000">
              <a:off x="7520828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31075FA4-5615-9472-3E9A-DEE2B87C865B}"/>
                </a:ext>
              </a:extLst>
            </p:cNvPr>
            <p:cNvSpPr/>
            <p:nvPr/>
          </p:nvSpPr>
          <p:spPr>
            <a:xfrm rot="16200000">
              <a:off x="7801016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8AFB1127-1DEC-31D3-0DF0-8CAA33A39617}"/>
                </a:ext>
              </a:extLst>
            </p:cNvPr>
            <p:cNvSpPr/>
            <p:nvPr/>
          </p:nvSpPr>
          <p:spPr>
            <a:xfrm rot="16200000">
              <a:off x="8081204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067899C9-E60D-5AF1-F193-37D7D95F81C6}"/>
                </a:ext>
              </a:extLst>
            </p:cNvPr>
            <p:cNvSpPr/>
            <p:nvPr/>
          </p:nvSpPr>
          <p:spPr>
            <a:xfrm rot="16200000">
              <a:off x="8361392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710E40F7-2D67-A147-80FD-70DD2571DB1E}"/>
                </a:ext>
              </a:extLst>
            </p:cNvPr>
            <p:cNvSpPr/>
            <p:nvPr/>
          </p:nvSpPr>
          <p:spPr>
            <a:xfrm rot="16200000">
              <a:off x="8641580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8C42FBB2-0EBD-2E21-A5A4-60F18C82D59F}"/>
                </a:ext>
              </a:extLst>
            </p:cNvPr>
            <p:cNvSpPr/>
            <p:nvPr/>
          </p:nvSpPr>
          <p:spPr>
            <a:xfrm rot="16200000">
              <a:off x="8921768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1BFAB3E8-6922-6377-0EEC-4A3FB57C7F38}"/>
                </a:ext>
              </a:extLst>
            </p:cNvPr>
            <p:cNvSpPr/>
            <p:nvPr/>
          </p:nvSpPr>
          <p:spPr>
            <a:xfrm rot="16200000">
              <a:off x="9201955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B91EEE8F-7B6F-D8C9-49A2-884B1212ECEF}"/>
                </a:ext>
              </a:extLst>
            </p:cNvPr>
            <p:cNvSpPr/>
            <p:nvPr/>
          </p:nvSpPr>
          <p:spPr>
            <a:xfrm rot="16200000">
              <a:off x="9482143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BA7E05E0-25CA-E53F-E12B-8C4A92ACAA2C}"/>
                </a:ext>
              </a:extLst>
            </p:cNvPr>
            <p:cNvSpPr/>
            <p:nvPr/>
          </p:nvSpPr>
          <p:spPr>
            <a:xfrm rot="16200000">
              <a:off x="9762331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F58367E-C780-9711-14EE-A7F78898E016}"/>
                </a:ext>
              </a:extLst>
            </p:cNvPr>
            <p:cNvSpPr/>
            <p:nvPr/>
          </p:nvSpPr>
          <p:spPr>
            <a:xfrm rot="16200000">
              <a:off x="10042519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217F047F-4B35-681F-AB19-7FEECE648E97}"/>
                </a:ext>
              </a:extLst>
            </p:cNvPr>
            <p:cNvSpPr/>
            <p:nvPr/>
          </p:nvSpPr>
          <p:spPr>
            <a:xfrm rot="16200000">
              <a:off x="7520828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7C3DE2FF-05AD-5E6B-424D-C79C43C549FE}"/>
                </a:ext>
              </a:extLst>
            </p:cNvPr>
            <p:cNvSpPr/>
            <p:nvPr/>
          </p:nvSpPr>
          <p:spPr>
            <a:xfrm rot="16200000">
              <a:off x="7801016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DE9E29E2-8E12-B9F1-1B50-AFD11846B40F}"/>
                </a:ext>
              </a:extLst>
            </p:cNvPr>
            <p:cNvSpPr/>
            <p:nvPr/>
          </p:nvSpPr>
          <p:spPr>
            <a:xfrm rot="16200000">
              <a:off x="8081204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FB42152A-ECC0-99A1-31A1-76AAA6B617BE}"/>
                </a:ext>
              </a:extLst>
            </p:cNvPr>
            <p:cNvSpPr/>
            <p:nvPr/>
          </p:nvSpPr>
          <p:spPr>
            <a:xfrm rot="16200000">
              <a:off x="8361392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1494AE7E-98CF-1141-4904-AB70C5B2B872}"/>
                </a:ext>
              </a:extLst>
            </p:cNvPr>
            <p:cNvSpPr/>
            <p:nvPr/>
          </p:nvSpPr>
          <p:spPr>
            <a:xfrm rot="16200000">
              <a:off x="8641580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D6BACE44-0A9A-BF27-66FC-5653991A0430}"/>
                </a:ext>
              </a:extLst>
            </p:cNvPr>
            <p:cNvSpPr/>
            <p:nvPr/>
          </p:nvSpPr>
          <p:spPr>
            <a:xfrm rot="16200000">
              <a:off x="8921768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6DCADADE-7843-2A0D-6225-AA6AB8A62A3C}"/>
                </a:ext>
              </a:extLst>
            </p:cNvPr>
            <p:cNvSpPr/>
            <p:nvPr/>
          </p:nvSpPr>
          <p:spPr>
            <a:xfrm rot="16200000">
              <a:off x="9201955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8B2AC5E2-260D-23E6-7F30-D327216A2E47}"/>
                </a:ext>
              </a:extLst>
            </p:cNvPr>
            <p:cNvSpPr/>
            <p:nvPr/>
          </p:nvSpPr>
          <p:spPr>
            <a:xfrm rot="16200000">
              <a:off x="9482143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E309A3AC-616C-C3B4-0401-5C983B6F305B}"/>
                </a:ext>
              </a:extLst>
            </p:cNvPr>
            <p:cNvSpPr/>
            <p:nvPr/>
          </p:nvSpPr>
          <p:spPr>
            <a:xfrm rot="16200000">
              <a:off x="9762331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AB679E3-D55B-5EBE-894B-669272AE5C2F}"/>
                </a:ext>
              </a:extLst>
            </p:cNvPr>
            <p:cNvSpPr/>
            <p:nvPr/>
          </p:nvSpPr>
          <p:spPr>
            <a:xfrm rot="16200000">
              <a:off x="10042519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19CEC82E-112B-7469-CDBB-271530781ACE}"/>
                </a:ext>
              </a:extLst>
            </p:cNvPr>
            <p:cNvSpPr/>
            <p:nvPr/>
          </p:nvSpPr>
          <p:spPr>
            <a:xfrm rot="16200000">
              <a:off x="7520828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A180DC06-4F43-7B5E-EDBA-0660452B40D3}"/>
                </a:ext>
              </a:extLst>
            </p:cNvPr>
            <p:cNvSpPr/>
            <p:nvPr/>
          </p:nvSpPr>
          <p:spPr>
            <a:xfrm rot="16200000">
              <a:off x="7801016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A6E29FAF-F632-B0CE-9542-5701996B3DA4}"/>
                </a:ext>
              </a:extLst>
            </p:cNvPr>
            <p:cNvSpPr/>
            <p:nvPr/>
          </p:nvSpPr>
          <p:spPr>
            <a:xfrm rot="16200000">
              <a:off x="8081204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80E3AC3F-97FF-3A52-219D-1DD8881A49D8}"/>
                </a:ext>
              </a:extLst>
            </p:cNvPr>
            <p:cNvSpPr/>
            <p:nvPr/>
          </p:nvSpPr>
          <p:spPr>
            <a:xfrm rot="16200000">
              <a:off x="8361392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A16B5949-5566-1BA5-86DD-E5919E9358E7}"/>
                </a:ext>
              </a:extLst>
            </p:cNvPr>
            <p:cNvSpPr/>
            <p:nvPr/>
          </p:nvSpPr>
          <p:spPr>
            <a:xfrm rot="16200000">
              <a:off x="8641580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53612F2F-F8F7-12A5-6815-DFE64B925C7F}"/>
                </a:ext>
              </a:extLst>
            </p:cNvPr>
            <p:cNvSpPr/>
            <p:nvPr/>
          </p:nvSpPr>
          <p:spPr>
            <a:xfrm rot="16200000">
              <a:off x="8921768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9722573D-46D8-F25B-D7DB-B2505059A6A6}"/>
                </a:ext>
              </a:extLst>
            </p:cNvPr>
            <p:cNvSpPr/>
            <p:nvPr/>
          </p:nvSpPr>
          <p:spPr>
            <a:xfrm rot="16200000">
              <a:off x="9201955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39C975-DBF3-F8B6-0337-75A293E19C73}"/>
                </a:ext>
              </a:extLst>
            </p:cNvPr>
            <p:cNvSpPr/>
            <p:nvPr/>
          </p:nvSpPr>
          <p:spPr>
            <a:xfrm rot="16200000">
              <a:off x="9482143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A6C252C6-157E-A8F9-7053-8AD3D89BAB00}"/>
                </a:ext>
              </a:extLst>
            </p:cNvPr>
            <p:cNvSpPr/>
            <p:nvPr/>
          </p:nvSpPr>
          <p:spPr>
            <a:xfrm rot="16200000">
              <a:off x="9762331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9FCA09AF-1DF4-A953-268A-ADD994542317}"/>
                </a:ext>
              </a:extLst>
            </p:cNvPr>
            <p:cNvSpPr/>
            <p:nvPr/>
          </p:nvSpPr>
          <p:spPr>
            <a:xfrm rot="16200000">
              <a:off x="10042519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EDF10907-0997-C9D2-3F82-A6454B85DE07}"/>
                </a:ext>
              </a:extLst>
            </p:cNvPr>
            <p:cNvSpPr/>
            <p:nvPr/>
          </p:nvSpPr>
          <p:spPr>
            <a:xfrm rot="16200000">
              <a:off x="7520828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BEADFA7-9D10-6ABE-622F-ED78480169B3}"/>
                </a:ext>
              </a:extLst>
            </p:cNvPr>
            <p:cNvSpPr/>
            <p:nvPr/>
          </p:nvSpPr>
          <p:spPr>
            <a:xfrm rot="16200000">
              <a:off x="7801016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FB06CC49-2898-5A2B-85E8-BD37FDB55A66}"/>
                </a:ext>
              </a:extLst>
            </p:cNvPr>
            <p:cNvSpPr/>
            <p:nvPr/>
          </p:nvSpPr>
          <p:spPr>
            <a:xfrm rot="16200000">
              <a:off x="8081204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02A22A95-9C57-0679-8F87-4A545C03594B}"/>
                </a:ext>
              </a:extLst>
            </p:cNvPr>
            <p:cNvSpPr/>
            <p:nvPr/>
          </p:nvSpPr>
          <p:spPr>
            <a:xfrm rot="16200000">
              <a:off x="8361392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BA23285C-BD51-CF77-0BC6-8D26D0948881}"/>
                </a:ext>
              </a:extLst>
            </p:cNvPr>
            <p:cNvSpPr/>
            <p:nvPr/>
          </p:nvSpPr>
          <p:spPr>
            <a:xfrm rot="16200000">
              <a:off x="8641580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0C822144-9F31-3D73-EA54-8A1CE8A6CD4A}"/>
                </a:ext>
              </a:extLst>
            </p:cNvPr>
            <p:cNvSpPr/>
            <p:nvPr/>
          </p:nvSpPr>
          <p:spPr>
            <a:xfrm rot="16200000">
              <a:off x="8921768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165A441E-00C6-4B41-2D1A-28E3616A5F7B}"/>
                </a:ext>
              </a:extLst>
            </p:cNvPr>
            <p:cNvSpPr/>
            <p:nvPr/>
          </p:nvSpPr>
          <p:spPr>
            <a:xfrm rot="16200000">
              <a:off x="9201955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B53806B3-5175-DFF7-0376-2190F13F9636}"/>
                </a:ext>
              </a:extLst>
            </p:cNvPr>
            <p:cNvSpPr/>
            <p:nvPr/>
          </p:nvSpPr>
          <p:spPr>
            <a:xfrm rot="16200000">
              <a:off x="9482143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A7F21951-0807-4DFD-E58B-90B4E7F415E7}"/>
                </a:ext>
              </a:extLst>
            </p:cNvPr>
            <p:cNvSpPr/>
            <p:nvPr/>
          </p:nvSpPr>
          <p:spPr>
            <a:xfrm rot="16200000">
              <a:off x="9762331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A1985682-DA96-7F24-FCB2-72A62DD9A278}"/>
                </a:ext>
              </a:extLst>
            </p:cNvPr>
            <p:cNvSpPr/>
            <p:nvPr/>
          </p:nvSpPr>
          <p:spPr>
            <a:xfrm rot="16200000">
              <a:off x="10042519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6931E1D3-D275-3DBA-77B1-FA34E28F7339}"/>
                </a:ext>
              </a:extLst>
            </p:cNvPr>
            <p:cNvSpPr/>
            <p:nvPr/>
          </p:nvSpPr>
          <p:spPr>
            <a:xfrm rot="16200000">
              <a:off x="7520828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67B92BD4-A564-F9CA-B211-1FECFE3A9ECA}"/>
                </a:ext>
              </a:extLst>
            </p:cNvPr>
            <p:cNvSpPr/>
            <p:nvPr/>
          </p:nvSpPr>
          <p:spPr>
            <a:xfrm rot="16200000">
              <a:off x="7801016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830584A2-D12D-E311-AFD5-0D873E2AC1D5}"/>
                </a:ext>
              </a:extLst>
            </p:cNvPr>
            <p:cNvSpPr/>
            <p:nvPr/>
          </p:nvSpPr>
          <p:spPr>
            <a:xfrm rot="16200000">
              <a:off x="8081204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C45CEC88-38A0-73E5-6EC1-F768FC5FB9DB}"/>
                </a:ext>
              </a:extLst>
            </p:cNvPr>
            <p:cNvSpPr/>
            <p:nvPr/>
          </p:nvSpPr>
          <p:spPr>
            <a:xfrm rot="16200000">
              <a:off x="8361392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4B83EA84-382A-F80D-8116-E6E8F05C7CEE}"/>
                </a:ext>
              </a:extLst>
            </p:cNvPr>
            <p:cNvSpPr/>
            <p:nvPr/>
          </p:nvSpPr>
          <p:spPr>
            <a:xfrm rot="16200000">
              <a:off x="8641580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AE539915-A3D2-7754-0977-E3EDBE18E5B7}"/>
                </a:ext>
              </a:extLst>
            </p:cNvPr>
            <p:cNvSpPr/>
            <p:nvPr/>
          </p:nvSpPr>
          <p:spPr>
            <a:xfrm rot="16200000">
              <a:off x="8921768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4479F9E1-9839-1BAA-0018-5104CA6CE8C1}"/>
                </a:ext>
              </a:extLst>
            </p:cNvPr>
            <p:cNvSpPr/>
            <p:nvPr/>
          </p:nvSpPr>
          <p:spPr>
            <a:xfrm rot="16200000">
              <a:off x="9201955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0F3AE8DB-0301-1403-9570-06EAA34BAABA}"/>
                </a:ext>
              </a:extLst>
            </p:cNvPr>
            <p:cNvSpPr/>
            <p:nvPr/>
          </p:nvSpPr>
          <p:spPr>
            <a:xfrm rot="16200000">
              <a:off x="9482143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F2F006C6-0DB2-1A39-15D4-D82FBBD5BDFB}"/>
                </a:ext>
              </a:extLst>
            </p:cNvPr>
            <p:cNvSpPr/>
            <p:nvPr/>
          </p:nvSpPr>
          <p:spPr>
            <a:xfrm rot="16200000">
              <a:off x="9762331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C4C83DAF-17CA-9447-939C-D393DE90BA96}"/>
                </a:ext>
              </a:extLst>
            </p:cNvPr>
            <p:cNvSpPr/>
            <p:nvPr/>
          </p:nvSpPr>
          <p:spPr>
            <a:xfrm rot="16200000">
              <a:off x="10042519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FFEDC323-A735-8715-39EB-8AC960651B2C}"/>
                </a:ext>
              </a:extLst>
            </p:cNvPr>
            <p:cNvSpPr/>
            <p:nvPr/>
          </p:nvSpPr>
          <p:spPr>
            <a:xfrm rot="16200000">
              <a:off x="7520828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1C249E3A-B514-DCFF-FFA5-BE2AB1C42F25}"/>
                </a:ext>
              </a:extLst>
            </p:cNvPr>
            <p:cNvSpPr/>
            <p:nvPr/>
          </p:nvSpPr>
          <p:spPr>
            <a:xfrm rot="16200000">
              <a:off x="7801016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01945E73-7E27-916A-FFF2-42FEA9C0CC4A}"/>
                </a:ext>
              </a:extLst>
            </p:cNvPr>
            <p:cNvSpPr/>
            <p:nvPr/>
          </p:nvSpPr>
          <p:spPr>
            <a:xfrm rot="16200000">
              <a:off x="8081204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3A4DB8DC-951E-5CAB-C260-DC705B59EC82}"/>
                </a:ext>
              </a:extLst>
            </p:cNvPr>
            <p:cNvSpPr/>
            <p:nvPr/>
          </p:nvSpPr>
          <p:spPr>
            <a:xfrm rot="16200000">
              <a:off x="8361392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F4A9465C-0834-135B-358C-0F10ED531C31}"/>
                </a:ext>
              </a:extLst>
            </p:cNvPr>
            <p:cNvSpPr/>
            <p:nvPr/>
          </p:nvSpPr>
          <p:spPr>
            <a:xfrm rot="16200000">
              <a:off x="8641580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4B566E3A-93E6-3C3E-EA45-77FB3C3DE88C}"/>
                </a:ext>
              </a:extLst>
            </p:cNvPr>
            <p:cNvSpPr/>
            <p:nvPr/>
          </p:nvSpPr>
          <p:spPr>
            <a:xfrm rot="16200000">
              <a:off x="8921768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2EE09654-344C-9A1E-F818-D63A95758BBE}"/>
                </a:ext>
              </a:extLst>
            </p:cNvPr>
            <p:cNvSpPr/>
            <p:nvPr/>
          </p:nvSpPr>
          <p:spPr>
            <a:xfrm rot="16200000">
              <a:off x="9201955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A9454625-796F-A397-3020-03A24C6F8BE1}"/>
                </a:ext>
              </a:extLst>
            </p:cNvPr>
            <p:cNvSpPr/>
            <p:nvPr/>
          </p:nvSpPr>
          <p:spPr>
            <a:xfrm rot="16200000">
              <a:off x="9482143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46A29772-4905-2058-5284-2693BAA9E3E8}"/>
                </a:ext>
              </a:extLst>
            </p:cNvPr>
            <p:cNvSpPr/>
            <p:nvPr/>
          </p:nvSpPr>
          <p:spPr>
            <a:xfrm rot="16200000">
              <a:off x="9762331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E5F27FCC-4B03-C06C-DC39-33A6B4EE364D}"/>
                </a:ext>
              </a:extLst>
            </p:cNvPr>
            <p:cNvSpPr/>
            <p:nvPr/>
          </p:nvSpPr>
          <p:spPr>
            <a:xfrm rot="16200000">
              <a:off x="10042519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EB04C0C-4A93-6D0E-2492-0A1B8B83B96A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4194" y="457424"/>
            <a:chExt cx="2786590" cy="2838552"/>
          </a:xfrm>
        </p:grpSpPr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5F393139-7023-3838-9CCB-3FCD02287A03}"/>
                </a:ext>
              </a:extLst>
            </p:cNvPr>
            <p:cNvSpPr/>
            <p:nvPr/>
          </p:nvSpPr>
          <p:spPr>
            <a:xfrm rot="16200000">
              <a:off x="7801844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6AC32039-65EC-AED7-6DBD-348699F59F94}"/>
                </a:ext>
              </a:extLst>
            </p:cNvPr>
            <p:cNvSpPr/>
            <p:nvPr/>
          </p:nvSpPr>
          <p:spPr>
            <a:xfrm rot="16200000">
              <a:off x="8082032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789C2F82-9C7E-08E1-B940-246CEC00302B}"/>
                </a:ext>
              </a:extLst>
            </p:cNvPr>
            <p:cNvSpPr/>
            <p:nvPr/>
          </p:nvSpPr>
          <p:spPr>
            <a:xfrm rot="16200000">
              <a:off x="8362220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D836DF37-E718-EA6A-696F-9887A85F0867}"/>
                </a:ext>
              </a:extLst>
            </p:cNvPr>
            <p:cNvSpPr/>
            <p:nvPr/>
          </p:nvSpPr>
          <p:spPr>
            <a:xfrm rot="16200000">
              <a:off x="8642408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7424E45A-C5F8-63C8-70D0-63FA3DCBF850}"/>
                </a:ext>
              </a:extLst>
            </p:cNvPr>
            <p:cNvSpPr/>
            <p:nvPr/>
          </p:nvSpPr>
          <p:spPr>
            <a:xfrm rot="16200000">
              <a:off x="8922596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0586422F-6A59-BB43-2633-9CB00893D5DC}"/>
                </a:ext>
              </a:extLst>
            </p:cNvPr>
            <p:cNvSpPr/>
            <p:nvPr/>
          </p:nvSpPr>
          <p:spPr>
            <a:xfrm rot="16200000">
              <a:off x="9202784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66E4B7EC-190E-4337-BB77-E7368CCFE033}"/>
                </a:ext>
              </a:extLst>
            </p:cNvPr>
            <p:cNvSpPr/>
            <p:nvPr/>
          </p:nvSpPr>
          <p:spPr>
            <a:xfrm rot="16200000">
              <a:off x="9482971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F9F10140-1030-E5B3-378D-A8D774E76CF2}"/>
                </a:ext>
              </a:extLst>
            </p:cNvPr>
            <p:cNvSpPr/>
            <p:nvPr/>
          </p:nvSpPr>
          <p:spPr>
            <a:xfrm rot="16200000">
              <a:off x="9763159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16D5FA84-7822-3710-11DA-766C506FC1EE}"/>
                </a:ext>
              </a:extLst>
            </p:cNvPr>
            <p:cNvSpPr/>
            <p:nvPr/>
          </p:nvSpPr>
          <p:spPr>
            <a:xfrm rot="16200000">
              <a:off x="10043347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983AEC45-0FA5-9C50-18DA-98907E5AC600}"/>
                </a:ext>
              </a:extLst>
            </p:cNvPr>
            <p:cNvSpPr/>
            <p:nvPr/>
          </p:nvSpPr>
          <p:spPr>
            <a:xfrm rot="16200000">
              <a:off x="10323535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238958BD-FF4E-3B0B-C6B0-ED59225237A1}"/>
                </a:ext>
              </a:extLst>
            </p:cNvPr>
            <p:cNvSpPr/>
            <p:nvPr/>
          </p:nvSpPr>
          <p:spPr>
            <a:xfrm rot="16200000">
              <a:off x="7801719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B91F09A1-3503-8660-7040-E4F0E7FFBA16}"/>
                </a:ext>
              </a:extLst>
            </p:cNvPr>
            <p:cNvSpPr/>
            <p:nvPr/>
          </p:nvSpPr>
          <p:spPr>
            <a:xfrm rot="16200000">
              <a:off x="8081907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57F5A4A1-A5FD-F5A0-7BBD-55083BC3729F}"/>
                </a:ext>
              </a:extLst>
            </p:cNvPr>
            <p:cNvSpPr/>
            <p:nvPr/>
          </p:nvSpPr>
          <p:spPr>
            <a:xfrm rot="16200000">
              <a:off x="8362095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143A8FE0-152D-BB75-4989-2546745C934B}"/>
                </a:ext>
              </a:extLst>
            </p:cNvPr>
            <p:cNvSpPr/>
            <p:nvPr/>
          </p:nvSpPr>
          <p:spPr>
            <a:xfrm rot="16200000">
              <a:off x="8642283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F1C35470-908A-9A6D-B211-964CB97D180F}"/>
                </a:ext>
              </a:extLst>
            </p:cNvPr>
            <p:cNvSpPr/>
            <p:nvPr/>
          </p:nvSpPr>
          <p:spPr>
            <a:xfrm rot="16200000">
              <a:off x="8922471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503E56AB-75A6-739D-0E63-A37B0CADB1C0}"/>
                </a:ext>
              </a:extLst>
            </p:cNvPr>
            <p:cNvSpPr/>
            <p:nvPr/>
          </p:nvSpPr>
          <p:spPr>
            <a:xfrm rot="16200000">
              <a:off x="9202659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D825B68-3C70-D8AC-F188-5CC403DBD4AA}"/>
                </a:ext>
              </a:extLst>
            </p:cNvPr>
            <p:cNvSpPr/>
            <p:nvPr/>
          </p:nvSpPr>
          <p:spPr>
            <a:xfrm rot="16200000">
              <a:off x="9482846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8027F4EB-53B8-7220-8B9C-BC937B223B4C}"/>
                </a:ext>
              </a:extLst>
            </p:cNvPr>
            <p:cNvSpPr/>
            <p:nvPr/>
          </p:nvSpPr>
          <p:spPr>
            <a:xfrm rot="16200000">
              <a:off x="9763034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6D000316-8D06-39FA-0843-0CB6F62BD9F2}"/>
                </a:ext>
              </a:extLst>
            </p:cNvPr>
            <p:cNvSpPr/>
            <p:nvPr/>
          </p:nvSpPr>
          <p:spPr>
            <a:xfrm rot="16200000">
              <a:off x="10043222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114DA037-57BD-88B8-348E-96D585272FE9}"/>
                </a:ext>
              </a:extLst>
            </p:cNvPr>
            <p:cNvSpPr/>
            <p:nvPr/>
          </p:nvSpPr>
          <p:spPr>
            <a:xfrm rot="16200000">
              <a:off x="10323410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941086EE-21A9-D772-32B1-3A2AF16E450F}"/>
                </a:ext>
              </a:extLst>
            </p:cNvPr>
            <p:cNvSpPr/>
            <p:nvPr/>
          </p:nvSpPr>
          <p:spPr>
            <a:xfrm rot="16200000">
              <a:off x="7801719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D5FF1771-C23E-E283-B151-3CED30F7EE79}"/>
                </a:ext>
              </a:extLst>
            </p:cNvPr>
            <p:cNvSpPr/>
            <p:nvPr/>
          </p:nvSpPr>
          <p:spPr>
            <a:xfrm rot="16200000">
              <a:off x="8081907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FC7171C-052F-029D-57A7-2D51AA485E95}"/>
                </a:ext>
              </a:extLst>
            </p:cNvPr>
            <p:cNvSpPr/>
            <p:nvPr/>
          </p:nvSpPr>
          <p:spPr>
            <a:xfrm rot="16200000">
              <a:off x="8362095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9CA858BE-1955-69CF-57AF-22C741CE93F0}"/>
                </a:ext>
              </a:extLst>
            </p:cNvPr>
            <p:cNvSpPr/>
            <p:nvPr/>
          </p:nvSpPr>
          <p:spPr>
            <a:xfrm rot="16200000">
              <a:off x="8642283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6647B0A9-4E45-BD99-0658-D2F473F6EA5D}"/>
                </a:ext>
              </a:extLst>
            </p:cNvPr>
            <p:cNvSpPr/>
            <p:nvPr/>
          </p:nvSpPr>
          <p:spPr>
            <a:xfrm rot="16200000">
              <a:off x="8922471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3177707-658D-0542-B3F5-22962280824E}"/>
                </a:ext>
              </a:extLst>
            </p:cNvPr>
            <p:cNvSpPr/>
            <p:nvPr/>
          </p:nvSpPr>
          <p:spPr>
            <a:xfrm rot="16200000">
              <a:off x="9202659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45514941-EEB5-231C-1073-07B47C6D5896}"/>
                </a:ext>
              </a:extLst>
            </p:cNvPr>
            <p:cNvSpPr/>
            <p:nvPr/>
          </p:nvSpPr>
          <p:spPr>
            <a:xfrm rot="16200000">
              <a:off x="9482846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02400D12-3A04-F295-B69D-73B5C1E75A03}"/>
                </a:ext>
              </a:extLst>
            </p:cNvPr>
            <p:cNvSpPr/>
            <p:nvPr/>
          </p:nvSpPr>
          <p:spPr>
            <a:xfrm rot="16200000">
              <a:off x="9763034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82D1DEE0-1F18-9504-4309-61B960890137}"/>
                </a:ext>
              </a:extLst>
            </p:cNvPr>
            <p:cNvSpPr/>
            <p:nvPr/>
          </p:nvSpPr>
          <p:spPr>
            <a:xfrm rot="16200000">
              <a:off x="10043222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4A74A28F-EAE6-1E68-9ED6-56729F2635C6}"/>
                </a:ext>
              </a:extLst>
            </p:cNvPr>
            <p:cNvSpPr/>
            <p:nvPr/>
          </p:nvSpPr>
          <p:spPr>
            <a:xfrm rot="16200000">
              <a:off x="10323410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937FE8D-1253-0A93-FD82-8693A53D48BA}"/>
                </a:ext>
              </a:extLst>
            </p:cNvPr>
            <p:cNvSpPr/>
            <p:nvPr/>
          </p:nvSpPr>
          <p:spPr>
            <a:xfrm rot="16200000">
              <a:off x="7801719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5FC8A48E-1F77-3F33-21D1-4EC0E163FDDE}"/>
                </a:ext>
              </a:extLst>
            </p:cNvPr>
            <p:cNvSpPr/>
            <p:nvPr/>
          </p:nvSpPr>
          <p:spPr>
            <a:xfrm rot="16200000">
              <a:off x="8081907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0F1E8601-9C2B-9C07-76DC-3B3918272D6A}"/>
                </a:ext>
              </a:extLst>
            </p:cNvPr>
            <p:cNvSpPr/>
            <p:nvPr/>
          </p:nvSpPr>
          <p:spPr>
            <a:xfrm rot="16200000">
              <a:off x="8362095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4C26EBA7-8805-03CD-E6D7-D547372BAC15}"/>
                </a:ext>
              </a:extLst>
            </p:cNvPr>
            <p:cNvSpPr/>
            <p:nvPr/>
          </p:nvSpPr>
          <p:spPr>
            <a:xfrm rot="16200000">
              <a:off x="8642283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107514B9-9A00-388D-6C18-9C9AB62DB340}"/>
                </a:ext>
              </a:extLst>
            </p:cNvPr>
            <p:cNvSpPr/>
            <p:nvPr/>
          </p:nvSpPr>
          <p:spPr>
            <a:xfrm rot="16200000">
              <a:off x="8922471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5744831E-49C2-FBF5-4339-454F42587264}"/>
                </a:ext>
              </a:extLst>
            </p:cNvPr>
            <p:cNvSpPr/>
            <p:nvPr/>
          </p:nvSpPr>
          <p:spPr>
            <a:xfrm rot="16200000">
              <a:off x="9202659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AFB34B36-4132-0A1A-8815-57814E1625B9}"/>
                </a:ext>
              </a:extLst>
            </p:cNvPr>
            <p:cNvSpPr/>
            <p:nvPr/>
          </p:nvSpPr>
          <p:spPr>
            <a:xfrm rot="16200000">
              <a:off x="9482846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92B5E3F4-470C-AE7B-5485-24011E6067DA}"/>
                </a:ext>
              </a:extLst>
            </p:cNvPr>
            <p:cNvSpPr/>
            <p:nvPr/>
          </p:nvSpPr>
          <p:spPr>
            <a:xfrm rot="16200000">
              <a:off x="9763034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F0DA9134-7BC2-6D6C-9409-0658266C1F45}"/>
                </a:ext>
              </a:extLst>
            </p:cNvPr>
            <p:cNvSpPr/>
            <p:nvPr/>
          </p:nvSpPr>
          <p:spPr>
            <a:xfrm rot="16200000">
              <a:off x="10043222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BA36B970-D80C-2CCE-42C3-96ABD2D9A192}"/>
                </a:ext>
              </a:extLst>
            </p:cNvPr>
            <p:cNvSpPr/>
            <p:nvPr/>
          </p:nvSpPr>
          <p:spPr>
            <a:xfrm rot="16200000">
              <a:off x="10323410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E3C084B3-E0AA-4C6D-1BBB-04854A328B4E}"/>
                </a:ext>
              </a:extLst>
            </p:cNvPr>
            <p:cNvSpPr/>
            <p:nvPr/>
          </p:nvSpPr>
          <p:spPr>
            <a:xfrm rot="16200000">
              <a:off x="7801719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EDB2811B-BA35-0A2B-6DE0-7868577E7350}"/>
                </a:ext>
              </a:extLst>
            </p:cNvPr>
            <p:cNvSpPr/>
            <p:nvPr/>
          </p:nvSpPr>
          <p:spPr>
            <a:xfrm rot="16200000">
              <a:off x="8081907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0B3439AB-B9DC-4FEE-3AD2-D69847F34F6A}"/>
                </a:ext>
              </a:extLst>
            </p:cNvPr>
            <p:cNvSpPr/>
            <p:nvPr/>
          </p:nvSpPr>
          <p:spPr>
            <a:xfrm rot="16200000">
              <a:off x="8362095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845A78D-BE4F-336D-EB7B-0B9E5450AE82}"/>
                </a:ext>
              </a:extLst>
            </p:cNvPr>
            <p:cNvSpPr/>
            <p:nvPr/>
          </p:nvSpPr>
          <p:spPr>
            <a:xfrm rot="16200000">
              <a:off x="8642283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3F35F7BA-0A35-36ED-1C2F-9503246D1C79}"/>
                </a:ext>
              </a:extLst>
            </p:cNvPr>
            <p:cNvSpPr/>
            <p:nvPr/>
          </p:nvSpPr>
          <p:spPr>
            <a:xfrm rot="16200000">
              <a:off x="8922471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69EC5B0F-DC53-F216-A7CD-3921DE0EE32A}"/>
                </a:ext>
              </a:extLst>
            </p:cNvPr>
            <p:cNvSpPr/>
            <p:nvPr/>
          </p:nvSpPr>
          <p:spPr>
            <a:xfrm rot="16200000">
              <a:off x="9202659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F6F24D6C-1D9D-A247-68BD-52CF0D10947D}"/>
                </a:ext>
              </a:extLst>
            </p:cNvPr>
            <p:cNvSpPr/>
            <p:nvPr/>
          </p:nvSpPr>
          <p:spPr>
            <a:xfrm rot="16200000">
              <a:off x="9482846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1D4C2E4D-78D6-A50C-CEB3-A975D2868C95}"/>
                </a:ext>
              </a:extLst>
            </p:cNvPr>
            <p:cNvSpPr/>
            <p:nvPr/>
          </p:nvSpPr>
          <p:spPr>
            <a:xfrm rot="16200000">
              <a:off x="9763034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37EC358D-1064-C0C4-BA4E-34E939367356}"/>
                </a:ext>
              </a:extLst>
            </p:cNvPr>
            <p:cNvSpPr/>
            <p:nvPr/>
          </p:nvSpPr>
          <p:spPr>
            <a:xfrm rot="16200000">
              <a:off x="10043222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A466A1AD-EF33-DCE7-F2E3-23FA7E3F9F3D}"/>
                </a:ext>
              </a:extLst>
            </p:cNvPr>
            <p:cNvSpPr/>
            <p:nvPr/>
          </p:nvSpPr>
          <p:spPr>
            <a:xfrm rot="16200000">
              <a:off x="10323410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6328FB90-3B41-81D2-97D1-DD7EE863D0D6}"/>
                </a:ext>
              </a:extLst>
            </p:cNvPr>
            <p:cNvSpPr/>
            <p:nvPr/>
          </p:nvSpPr>
          <p:spPr>
            <a:xfrm rot="16200000">
              <a:off x="7801719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F7DBC681-0206-3520-089E-60A57BC37B51}"/>
                </a:ext>
              </a:extLst>
            </p:cNvPr>
            <p:cNvSpPr/>
            <p:nvPr/>
          </p:nvSpPr>
          <p:spPr>
            <a:xfrm rot="16200000">
              <a:off x="8081907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0DDFBD30-93B0-391F-C569-73D1D99BBE98}"/>
                </a:ext>
              </a:extLst>
            </p:cNvPr>
            <p:cNvSpPr/>
            <p:nvPr/>
          </p:nvSpPr>
          <p:spPr>
            <a:xfrm rot="16200000">
              <a:off x="8362095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679694F0-B58F-63DB-DFC3-661C26268F22}"/>
                </a:ext>
              </a:extLst>
            </p:cNvPr>
            <p:cNvSpPr/>
            <p:nvPr/>
          </p:nvSpPr>
          <p:spPr>
            <a:xfrm rot="16200000">
              <a:off x="8642283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B905867A-3AB8-F6B7-4784-E4AD7E56CC63}"/>
                </a:ext>
              </a:extLst>
            </p:cNvPr>
            <p:cNvSpPr/>
            <p:nvPr/>
          </p:nvSpPr>
          <p:spPr>
            <a:xfrm rot="16200000">
              <a:off x="8922471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FF839080-A24D-84F1-5E12-624C6EF429CC}"/>
                </a:ext>
              </a:extLst>
            </p:cNvPr>
            <p:cNvSpPr/>
            <p:nvPr/>
          </p:nvSpPr>
          <p:spPr>
            <a:xfrm rot="16200000">
              <a:off x="9202659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2A1E8625-E812-2CA6-1766-D48EFC16C37C}"/>
                </a:ext>
              </a:extLst>
            </p:cNvPr>
            <p:cNvSpPr/>
            <p:nvPr/>
          </p:nvSpPr>
          <p:spPr>
            <a:xfrm rot="16200000">
              <a:off x="9482846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AF0684FF-C9A0-07A9-90C5-4DDA8F300509}"/>
                </a:ext>
              </a:extLst>
            </p:cNvPr>
            <p:cNvSpPr/>
            <p:nvPr/>
          </p:nvSpPr>
          <p:spPr>
            <a:xfrm rot="16200000">
              <a:off x="9763034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BF804273-1258-694C-F809-FC5BA8CB7B3B}"/>
                </a:ext>
              </a:extLst>
            </p:cNvPr>
            <p:cNvSpPr/>
            <p:nvPr/>
          </p:nvSpPr>
          <p:spPr>
            <a:xfrm rot="16200000">
              <a:off x="10043222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C69C161-DD16-72A6-7849-6F0DD20E1972}"/>
                </a:ext>
              </a:extLst>
            </p:cNvPr>
            <p:cNvSpPr/>
            <p:nvPr/>
          </p:nvSpPr>
          <p:spPr>
            <a:xfrm rot="16200000">
              <a:off x="10323410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9262DA2D-C895-881D-6F9F-CDB340BF04E9}"/>
                </a:ext>
              </a:extLst>
            </p:cNvPr>
            <p:cNvSpPr/>
            <p:nvPr/>
          </p:nvSpPr>
          <p:spPr>
            <a:xfrm rot="16200000">
              <a:off x="7801719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E66E4723-347F-7C17-AA6A-222A581B4F4E}"/>
                </a:ext>
              </a:extLst>
            </p:cNvPr>
            <p:cNvSpPr/>
            <p:nvPr/>
          </p:nvSpPr>
          <p:spPr>
            <a:xfrm rot="16200000">
              <a:off x="8081907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ED14C5F5-0D9B-E2D9-578C-8E9B2F87803F}"/>
                </a:ext>
              </a:extLst>
            </p:cNvPr>
            <p:cNvSpPr/>
            <p:nvPr/>
          </p:nvSpPr>
          <p:spPr>
            <a:xfrm rot="16200000">
              <a:off x="8362095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AE5FFD40-8B35-B928-DDE3-E61B05D0CDD4}"/>
                </a:ext>
              </a:extLst>
            </p:cNvPr>
            <p:cNvSpPr/>
            <p:nvPr/>
          </p:nvSpPr>
          <p:spPr>
            <a:xfrm rot="16200000">
              <a:off x="8642283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A36F8F81-C2E2-3D4D-AC3D-36F9BBF1D09D}"/>
                </a:ext>
              </a:extLst>
            </p:cNvPr>
            <p:cNvSpPr/>
            <p:nvPr/>
          </p:nvSpPr>
          <p:spPr>
            <a:xfrm rot="16200000">
              <a:off x="8922471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6C5FAE1D-DD5A-42FA-BF6E-F7F245778025}"/>
                </a:ext>
              </a:extLst>
            </p:cNvPr>
            <p:cNvSpPr/>
            <p:nvPr/>
          </p:nvSpPr>
          <p:spPr>
            <a:xfrm rot="16200000">
              <a:off x="9202659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4E0B58DF-7F94-8BCB-97A9-BCE7F3BB7DDB}"/>
                </a:ext>
              </a:extLst>
            </p:cNvPr>
            <p:cNvSpPr/>
            <p:nvPr/>
          </p:nvSpPr>
          <p:spPr>
            <a:xfrm rot="16200000">
              <a:off x="9482846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06485839-D380-5F52-662E-03088D15DE75}"/>
                </a:ext>
              </a:extLst>
            </p:cNvPr>
            <p:cNvSpPr/>
            <p:nvPr/>
          </p:nvSpPr>
          <p:spPr>
            <a:xfrm rot="16200000">
              <a:off x="9763034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CE8D76D4-5E3D-75C1-D4F0-1CBB7DB4E515}"/>
                </a:ext>
              </a:extLst>
            </p:cNvPr>
            <p:cNvSpPr/>
            <p:nvPr/>
          </p:nvSpPr>
          <p:spPr>
            <a:xfrm rot="16200000">
              <a:off x="10043222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395B83B2-8EAA-73BB-09BF-9A55FF71CC3E}"/>
                </a:ext>
              </a:extLst>
            </p:cNvPr>
            <p:cNvSpPr/>
            <p:nvPr/>
          </p:nvSpPr>
          <p:spPr>
            <a:xfrm rot="16200000">
              <a:off x="10323410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968D6F99-6C89-7C26-B4B8-C61CB93C9EA1}"/>
                </a:ext>
              </a:extLst>
            </p:cNvPr>
            <p:cNvSpPr/>
            <p:nvPr/>
          </p:nvSpPr>
          <p:spPr>
            <a:xfrm rot="16200000">
              <a:off x="7801719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190B25F8-9245-67AA-44D9-CD1EB99F5DB5}"/>
                </a:ext>
              </a:extLst>
            </p:cNvPr>
            <p:cNvSpPr/>
            <p:nvPr/>
          </p:nvSpPr>
          <p:spPr>
            <a:xfrm rot="16200000">
              <a:off x="8081907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7A8D2BEE-C460-4B77-81F7-BC30BC783833}"/>
                </a:ext>
              </a:extLst>
            </p:cNvPr>
            <p:cNvSpPr/>
            <p:nvPr/>
          </p:nvSpPr>
          <p:spPr>
            <a:xfrm rot="16200000">
              <a:off x="8362095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A594346-6EB5-DBED-E249-113AC059AD6D}"/>
                </a:ext>
              </a:extLst>
            </p:cNvPr>
            <p:cNvSpPr/>
            <p:nvPr/>
          </p:nvSpPr>
          <p:spPr>
            <a:xfrm rot="16200000">
              <a:off x="8642283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CB336FF4-9C69-BE6C-8DCB-51A07E3A9844}"/>
                </a:ext>
              </a:extLst>
            </p:cNvPr>
            <p:cNvSpPr/>
            <p:nvPr/>
          </p:nvSpPr>
          <p:spPr>
            <a:xfrm rot="16200000">
              <a:off x="8922471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9E7C8760-AC7B-D771-9665-F5AF852942C2}"/>
                </a:ext>
              </a:extLst>
            </p:cNvPr>
            <p:cNvSpPr/>
            <p:nvPr/>
          </p:nvSpPr>
          <p:spPr>
            <a:xfrm rot="16200000">
              <a:off x="9202659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64D13C5-8D43-9708-D7BF-073C34D22DF9}"/>
                </a:ext>
              </a:extLst>
            </p:cNvPr>
            <p:cNvSpPr/>
            <p:nvPr/>
          </p:nvSpPr>
          <p:spPr>
            <a:xfrm rot="16200000">
              <a:off x="9482846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AEA0FD99-9AD4-9264-5F44-BB5731C44EEE}"/>
                </a:ext>
              </a:extLst>
            </p:cNvPr>
            <p:cNvSpPr/>
            <p:nvPr/>
          </p:nvSpPr>
          <p:spPr>
            <a:xfrm rot="16200000">
              <a:off x="9763034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7CB95F1A-0CDE-77E6-A7F5-826C8744229C}"/>
                </a:ext>
              </a:extLst>
            </p:cNvPr>
            <p:cNvSpPr/>
            <p:nvPr/>
          </p:nvSpPr>
          <p:spPr>
            <a:xfrm rot="16200000">
              <a:off x="10043222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28CB654E-C1F2-52DE-67BF-0DF7EACC8FE9}"/>
                </a:ext>
              </a:extLst>
            </p:cNvPr>
            <p:cNvSpPr/>
            <p:nvPr/>
          </p:nvSpPr>
          <p:spPr>
            <a:xfrm rot="16200000">
              <a:off x="10323410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A859DDDE-7FC3-7897-8483-437C4949F7A3}"/>
                </a:ext>
              </a:extLst>
            </p:cNvPr>
            <p:cNvSpPr/>
            <p:nvPr/>
          </p:nvSpPr>
          <p:spPr>
            <a:xfrm rot="16200000">
              <a:off x="7801719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F979D49-F00A-8821-1FF0-260F15022E09}"/>
                </a:ext>
              </a:extLst>
            </p:cNvPr>
            <p:cNvSpPr/>
            <p:nvPr/>
          </p:nvSpPr>
          <p:spPr>
            <a:xfrm rot="16200000">
              <a:off x="8081907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5126C49B-A0B8-951A-F577-A4B9A441B598}"/>
                </a:ext>
              </a:extLst>
            </p:cNvPr>
            <p:cNvSpPr/>
            <p:nvPr/>
          </p:nvSpPr>
          <p:spPr>
            <a:xfrm rot="16200000">
              <a:off x="8362095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9206B1EF-C7A3-3638-3011-26CD677A7668}"/>
                </a:ext>
              </a:extLst>
            </p:cNvPr>
            <p:cNvSpPr/>
            <p:nvPr/>
          </p:nvSpPr>
          <p:spPr>
            <a:xfrm rot="16200000">
              <a:off x="8642283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01A37DB7-E77C-6B04-1AA7-D2AA90ED75A2}"/>
                </a:ext>
              </a:extLst>
            </p:cNvPr>
            <p:cNvSpPr/>
            <p:nvPr/>
          </p:nvSpPr>
          <p:spPr>
            <a:xfrm rot="16200000">
              <a:off x="8922471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2BD95612-1CBB-59C8-D395-CA09EB497297}"/>
                </a:ext>
              </a:extLst>
            </p:cNvPr>
            <p:cNvSpPr/>
            <p:nvPr/>
          </p:nvSpPr>
          <p:spPr>
            <a:xfrm rot="16200000">
              <a:off x="9202659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6CE181D8-458C-F749-A8F0-6237FEF13240}"/>
                </a:ext>
              </a:extLst>
            </p:cNvPr>
            <p:cNvSpPr/>
            <p:nvPr/>
          </p:nvSpPr>
          <p:spPr>
            <a:xfrm rot="16200000">
              <a:off x="9482846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544006F-BC07-6982-98B0-15144258DA5F}"/>
                </a:ext>
              </a:extLst>
            </p:cNvPr>
            <p:cNvSpPr/>
            <p:nvPr/>
          </p:nvSpPr>
          <p:spPr>
            <a:xfrm rot="16200000">
              <a:off x="9763034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BCB9DC0D-0396-796D-7F51-31094C8465E1}"/>
                </a:ext>
              </a:extLst>
            </p:cNvPr>
            <p:cNvSpPr/>
            <p:nvPr/>
          </p:nvSpPr>
          <p:spPr>
            <a:xfrm rot="16200000">
              <a:off x="10043222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9775A590-6029-F33F-5332-95F45DE35D64}"/>
                </a:ext>
              </a:extLst>
            </p:cNvPr>
            <p:cNvSpPr/>
            <p:nvPr/>
          </p:nvSpPr>
          <p:spPr>
            <a:xfrm rot="16200000">
              <a:off x="10323410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61B6340A-F1A0-E83B-BE32-FEA7C3A80D75}"/>
                </a:ext>
              </a:extLst>
            </p:cNvPr>
            <p:cNvSpPr/>
            <p:nvPr/>
          </p:nvSpPr>
          <p:spPr>
            <a:xfrm rot="16200000">
              <a:off x="7801719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BDDDCAF2-A204-11C9-FE0B-5F7619C035B5}"/>
                </a:ext>
              </a:extLst>
            </p:cNvPr>
            <p:cNvSpPr/>
            <p:nvPr/>
          </p:nvSpPr>
          <p:spPr>
            <a:xfrm rot="16200000">
              <a:off x="8081907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FA11D689-2EA7-73D7-AE6D-BC9454867663}"/>
                </a:ext>
              </a:extLst>
            </p:cNvPr>
            <p:cNvSpPr/>
            <p:nvPr/>
          </p:nvSpPr>
          <p:spPr>
            <a:xfrm rot="16200000">
              <a:off x="8362095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0FED95D2-887C-B07C-E794-DB3D92C0EF45}"/>
                </a:ext>
              </a:extLst>
            </p:cNvPr>
            <p:cNvSpPr/>
            <p:nvPr/>
          </p:nvSpPr>
          <p:spPr>
            <a:xfrm rot="16200000">
              <a:off x="8642283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94DF1D98-386B-F03F-F538-A5C25E89B68B}"/>
                </a:ext>
              </a:extLst>
            </p:cNvPr>
            <p:cNvSpPr/>
            <p:nvPr/>
          </p:nvSpPr>
          <p:spPr>
            <a:xfrm rot="16200000">
              <a:off x="8922471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05EB405D-DC72-D0A3-8BFB-E54248928FBC}"/>
                </a:ext>
              </a:extLst>
            </p:cNvPr>
            <p:cNvSpPr/>
            <p:nvPr/>
          </p:nvSpPr>
          <p:spPr>
            <a:xfrm rot="16200000">
              <a:off x="9202659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72C128DF-4E49-2815-193C-FA5198107AE3}"/>
                </a:ext>
              </a:extLst>
            </p:cNvPr>
            <p:cNvSpPr/>
            <p:nvPr/>
          </p:nvSpPr>
          <p:spPr>
            <a:xfrm rot="16200000">
              <a:off x="9482846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002AE56-BB5A-9189-E2C5-FF0BC5367A5C}"/>
                </a:ext>
              </a:extLst>
            </p:cNvPr>
            <p:cNvSpPr/>
            <p:nvPr/>
          </p:nvSpPr>
          <p:spPr>
            <a:xfrm rot="16200000">
              <a:off x="9763034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35847D52-1369-D464-3E8C-556E35BF82DF}"/>
                </a:ext>
              </a:extLst>
            </p:cNvPr>
            <p:cNvSpPr/>
            <p:nvPr/>
          </p:nvSpPr>
          <p:spPr>
            <a:xfrm rot="16200000">
              <a:off x="10043222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0C21A5D1-4209-0453-AD68-F6ED9B206E1D}"/>
                </a:ext>
              </a:extLst>
            </p:cNvPr>
            <p:cNvSpPr/>
            <p:nvPr/>
          </p:nvSpPr>
          <p:spPr>
            <a:xfrm rot="16200000">
              <a:off x="10323410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30AC326C-5B84-15F6-CC79-09C155FF52ED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154532" y="305024"/>
            <a:chExt cx="2786590" cy="2838552"/>
          </a:xfrm>
        </p:grpSpPr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73737219-53F8-DFCB-C538-38605B807196}"/>
                </a:ext>
              </a:extLst>
            </p:cNvPr>
            <p:cNvSpPr/>
            <p:nvPr/>
          </p:nvSpPr>
          <p:spPr>
            <a:xfrm rot="16200000">
              <a:off x="8152182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C11357B9-BC68-3609-6809-E9892EB2B197}"/>
                </a:ext>
              </a:extLst>
            </p:cNvPr>
            <p:cNvSpPr/>
            <p:nvPr/>
          </p:nvSpPr>
          <p:spPr>
            <a:xfrm rot="16200000">
              <a:off x="8432370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FA7A995C-AF5A-B3EC-BE46-CF94B88E90BA}"/>
                </a:ext>
              </a:extLst>
            </p:cNvPr>
            <p:cNvSpPr/>
            <p:nvPr/>
          </p:nvSpPr>
          <p:spPr>
            <a:xfrm rot="16200000">
              <a:off x="8712558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6A9D6498-A4FB-7BED-A1CA-5EEBE2D068BA}"/>
                </a:ext>
              </a:extLst>
            </p:cNvPr>
            <p:cNvSpPr/>
            <p:nvPr/>
          </p:nvSpPr>
          <p:spPr>
            <a:xfrm rot="16200000">
              <a:off x="8992746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A224C5D3-AF3F-F6C1-3594-0ECF5606B144}"/>
                </a:ext>
              </a:extLst>
            </p:cNvPr>
            <p:cNvSpPr/>
            <p:nvPr/>
          </p:nvSpPr>
          <p:spPr>
            <a:xfrm rot="16200000">
              <a:off x="9272934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E881358D-7856-925B-15BE-8A4301530B22}"/>
                </a:ext>
              </a:extLst>
            </p:cNvPr>
            <p:cNvSpPr/>
            <p:nvPr/>
          </p:nvSpPr>
          <p:spPr>
            <a:xfrm rot="16200000">
              <a:off x="9553122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87A8282F-9596-2E75-A84C-FC370F8CF845}"/>
                </a:ext>
              </a:extLst>
            </p:cNvPr>
            <p:cNvSpPr/>
            <p:nvPr/>
          </p:nvSpPr>
          <p:spPr>
            <a:xfrm rot="16200000">
              <a:off x="9833309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1A9174FC-4A2C-CA73-57F1-5A24DFD44957}"/>
                </a:ext>
              </a:extLst>
            </p:cNvPr>
            <p:cNvSpPr/>
            <p:nvPr/>
          </p:nvSpPr>
          <p:spPr>
            <a:xfrm rot="16200000">
              <a:off x="10113497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FB18E654-3494-26D7-1F63-B491360B96ED}"/>
                </a:ext>
              </a:extLst>
            </p:cNvPr>
            <p:cNvSpPr/>
            <p:nvPr/>
          </p:nvSpPr>
          <p:spPr>
            <a:xfrm rot="16200000">
              <a:off x="10393685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35F06FC4-34EC-5C54-B42D-F66C26048BB9}"/>
                </a:ext>
              </a:extLst>
            </p:cNvPr>
            <p:cNvSpPr/>
            <p:nvPr/>
          </p:nvSpPr>
          <p:spPr>
            <a:xfrm rot="16200000">
              <a:off x="10673873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877455CB-19F1-40FE-26A5-9DBF8774B3D3}"/>
                </a:ext>
              </a:extLst>
            </p:cNvPr>
            <p:cNvSpPr/>
            <p:nvPr/>
          </p:nvSpPr>
          <p:spPr>
            <a:xfrm rot="16200000">
              <a:off x="8152057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48A2B2C1-3D34-2A2D-FC13-0C7C4C972BF3}"/>
                </a:ext>
              </a:extLst>
            </p:cNvPr>
            <p:cNvSpPr/>
            <p:nvPr/>
          </p:nvSpPr>
          <p:spPr>
            <a:xfrm rot="16200000">
              <a:off x="8432245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47B6317A-92FD-7CC8-0E4F-D6F0C03B3E23}"/>
                </a:ext>
              </a:extLst>
            </p:cNvPr>
            <p:cNvSpPr/>
            <p:nvPr/>
          </p:nvSpPr>
          <p:spPr>
            <a:xfrm rot="16200000">
              <a:off x="8712433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7300E45E-9FE9-A842-BFA4-357CD8FC296B}"/>
                </a:ext>
              </a:extLst>
            </p:cNvPr>
            <p:cNvSpPr/>
            <p:nvPr/>
          </p:nvSpPr>
          <p:spPr>
            <a:xfrm rot="16200000">
              <a:off x="8992621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0AF84D18-1CB8-0984-38A9-1A0D0F4F4947}"/>
                </a:ext>
              </a:extLst>
            </p:cNvPr>
            <p:cNvSpPr/>
            <p:nvPr/>
          </p:nvSpPr>
          <p:spPr>
            <a:xfrm rot="16200000">
              <a:off x="9272809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0C911EE-1D6C-C77A-9DFA-541308556231}"/>
                </a:ext>
              </a:extLst>
            </p:cNvPr>
            <p:cNvSpPr/>
            <p:nvPr/>
          </p:nvSpPr>
          <p:spPr>
            <a:xfrm rot="16200000">
              <a:off x="9552997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FA089C34-7260-8793-B949-38B85E65A94E}"/>
                </a:ext>
              </a:extLst>
            </p:cNvPr>
            <p:cNvSpPr/>
            <p:nvPr/>
          </p:nvSpPr>
          <p:spPr>
            <a:xfrm rot="16200000">
              <a:off x="9833184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EAAD7141-54DE-B7F8-B518-E659E16A550A}"/>
                </a:ext>
              </a:extLst>
            </p:cNvPr>
            <p:cNvSpPr/>
            <p:nvPr/>
          </p:nvSpPr>
          <p:spPr>
            <a:xfrm rot="16200000">
              <a:off x="10113372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B114DD4F-0660-C56A-ABF9-41B98DEB64EC}"/>
                </a:ext>
              </a:extLst>
            </p:cNvPr>
            <p:cNvSpPr/>
            <p:nvPr/>
          </p:nvSpPr>
          <p:spPr>
            <a:xfrm rot="16200000">
              <a:off x="10393560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2375ED05-ABE1-53FC-C20A-4D7F70FB0A43}"/>
                </a:ext>
              </a:extLst>
            </p:cNvPr>
            <p:cNvSpPr/>
            <p:nvPr/>
          </p:nvSpPr>
          <p:spPr>
            <a:xfrm rot="16200000">
              <a:off x="10673748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AD001306-2477-74D1-3893-4C0C553D50DD}"/>
                </a:ext>
              </a:extLst>
            </p:cNvPr>
            <p:cNvSpPr/>
            <p:nvPr/>
          </p:nvSpPr>
          <p:spPr>
            <a:xfrm rot="16200000">
              <a:off x="8152057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4FAF7E6D-ECA1-9EE6-7DFF-7820E3E596D7}"/>
                </a:ext>
              </a:extLst>
            </p:cNvPr>
            <p:cNvSpPr/>
            <p:nvPr/>
          </p:nvSpPr>
          <p:spPr>
            <a:xfrm rot="16200000">
              <a:off x="8432245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A803240-4963-1949-964C-6129045E133C}"/>
                </a:ext>
              </a:extLst>
            </p:cNvPr>
            <p:cNvSpPr/>
            <p:nvPr/>
          </p:nvSpPr>
          <p:spPr>
            <a:xfrm rot="16200000">
              <a:off x="8712433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B92DD01B-FB0B-3701-CA0E-0BEC8773EA15}"/>
                </a:ext>
              </a:extLst>
            </p:cNvPr>
            <p:cNvSpPr/>
            <p:nvPr/>
          </p:nvSpPr>
          <p:spPr>
            <a:xfrm rot="16200000">
              <a:off x="8992621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01C13E68-6055-F9B0-0EC3-C1D3A9D13FB5}"/>
                </a:ext>
              </a:extLst>
            </p:cNvPr>
            <p:cNvSpPr/>
            <p:nvPr/>
          </p:nvSpPr>
          <p:spPr>
            <a:xfrm rot="16200000">
              <a:off x="9272809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9F8D4F63-6B77-DC3F-FB19-C66C4654BA27}"/>
                </a:ext>
              </a:extLst>
            </p:cNvPr>
            <p:cNvSpPr/>
            <p:nvPr/>
          </p:nvSpPr>
          <p:spPr>
            <a:xfrm rot="16200000">
              <a:off x="9552997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E1DC33E-97CD-C42C-FE60-73430DF02ADC}"/>
                </a:ext>
              </a:extLst>
            </p:cNvPr>
            <p:cNvSpPr/>
            <p:nvPr/>
          </p:nvSpPr>
          <p:spPr>
            <a:xfrm rot="16200000">
              <a:off x="9833184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E6B1229-F4E0-BEE5-5ECD-2A443CE02825}"/>
                </a:ext>
              </a:extLst>
            </p:cNvPr>
            <p:cNvSpPr/>
            <p:nvPr/>
          </p:nvSpPr>
          <p:spPr>
            <a:xfrm rot="16200000">
              <a:off x="10113372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64FD5D6-803E-09E2-9DD0-17E9DE41C9DA}"/>
                </a:ext>
              </a:extLst>
            </p:cNvPr>
            <p:cNvSpPr/>
            <p:nvPr/>
          </p:nvSpPr>
          <p:spPr>
            <a:xfrm rot="16200000">
              <a:off x="10393560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7C68FFAC-1A5F-D985-9B0F-B8E79139C37A}"/>
                </a:ext>
              </a:extLst>
            </p:cNvPr>
            <p:cNvSpPr/>
            <p:nvPr/>
          </p:nvSpPr>
          <p:spPr>
            <a:xfrm rot="16200000">
              <a:off x="10673748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A888DC5C-7293-6F45-339B-78CA0A75AA23}"/>
                </a:ext>
              </a:extLst>
            </p:cNvPr>
            <p:cNvSpPr/>
            <p:nvPr/>
          </p:nvSpPr>
          <p:spPr>
            <a:xfrm rot="16200000">
              <a:off x="8152057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515F31D7-A29B-0D9D-CEA7-6B8C63C98F6F}"/>
                </a:ext>
              </a:extLst>
            </p:cNvPr>
            <p:cNvSpPr/>
            <p:nvPr/>
          </p:nvSpPr>
          <p:spPr>
            <a:xfrm rot="16200000">
              <a:off x="8432245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870E6EC3-66A2-5FF4-4F6C-B529E1B782F0}"/>
                </a:ext>
              </a:extLst>
            </p:cNvPr>
            <p:cNvSpPr/>
            <p:nvPr/>
          </p:nvSpPr>
          <p:spPr>
            <a:xfrm rot="16200000">
              <a:off x="8712433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E12F9CB8-8347-428A-A47A-A3EEC141C6DE}"/>
                </a:ext>
              </a:extLst>
            </p:cNvPr>
            <p:cNvSpPr/>
            <p:nvPr/>
          </p:nvSpPr>
          <p:spPr>
            <a:xfrm rot="16200000">
              <a:off x="8992621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249237E-DB44-E894-4432-BDA3FE0855AC}"/>
                </a:ext>
              </a:extLst>
            </p:cNvPr>
            <p:cNvSpPr/>
            <p:nvPr/>
          </p:nvSpPr>
          <p:spPr>
            <a:xfrm rot="16200000">
              <a:off x="9272809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779F0EE6-6578-22D8-C67E-9FBBD023FFD5}"/>
                </a:ext>
              </a:extLst>
            </p:cNvPr>
            <p:cNvSpPr/>
            <p:nvPr/>
          </p:nvSpPr>
          <p:spPr>
            <a:xfrm rot="16200000">
              <a:off x="9552997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C0AD62DC-2675-5E7F-55E0-80CD51C0CFE7}"/>
                </a:ext>
              </a:extLst>
            </p:cNvPr>
            <p:cNvSpPr/>
            <p:nvPr/>
          </p:nvSpPr>
          <p:spPr>
            <a:xfrm rot="16200000">
              <a:off x="9833184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FC504C41-888E-CD14-76E8-295E78D2BFA9}"/>
                </a:ext>
              </a:extLst>
            </p:cNvPr>
            <p:cNvSpPr/>
            <p:nvPr/>
          </p:nvSpPr>
          <p:spPr>
            <a:xfrm rot="16200000">
              <a:off x="10113372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944637CE-E30B-5D40-833D-4A0245E6BC82}"/>
                </a:ext>
              </a:extLst>
            </p:cNvPr>
            <p:cNvSpPr/>
            <p:nvPr/>
          </p:nvSpPr>
          <p:spPr>
            <a:xfrm rot="16200000">
              <a:off x="10393560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27CF753C-4B9C-6FF7-D712-D6665A32B54F}"/>
                </a:ext>
              </a:extLst>
            </p:cNvPr>
            <p:cNvSpPr/>
            <p:nvPr/>
          </p:nvSpPr>
          <p:spPr>
            <a:xfrm rot="16200000">
              <a:off x="10673748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F06421F4-E5F6-8115-961A-2A3CC54DF25C}"/>
                </a:ext>
              </a:extLst>
            </p:cNvPr>
            <p:cNvSpPr/>
            <p:nvPr/>
          </p:nvSpPr>
          <p:spPr>
            <a:xfrm rot="16200000">
              <a:off x="8152057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FED812BF-8C51-0228-32C1-3A8C9A3321C5}"/>
                </a:ext>
              </a:extLst>
            </p:cNvPr>
            <p:cNvSpPr/>
            <p:nvPr/>
          </p:nvSpPr>
          <p:spPr>
            <a:xfrm rot="16200000">
              <a:off x="8432245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208174BC-5B9A-EAAB-6219-17C171956858}"/>
                </a:ext>
              </a:extLst>
            </p:cNvPr>
            <p:cNvSpPr/>
            <p:nvPr/>
          </p:nvSpPr>
          <p:spPr>
            <a:xfrm rot="16200000">
              <a:off x="8712433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6D5664B0-1D52-ED1C-1B20-5D5E4133C11E}"/>
                </a:ext>
              </a:extLst>
            </p:cNvPr>
            <p:cNvSpPr/>
            <p:nvPr/>
          </p:nvSpPr>
          <p:spPr>
            <a:xfrm rot="16200000">
              <a:off x="8992621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87DD4D42-7F67-5A32-00BD-B072B29D69A9}"/>
                </a:ext>
              </a:extLst>
            </p:cNvPr>
            <p:cNvSpPr/>
            <p:nvPr/>
          </p:nvSpPr>
          <p:spPr>
            <a:xfrm rot="16200000">
              <a:off x="9272809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55C69A58-22BF-8A04-4EF9-C896105CB0E7}"/>
                </a:ext>
              </a:extLst>
            </p:cNvPr>
            <p:cNvSpPr/>
            <p:nvPr/>
          </p:nvSpPr>
          <p:spPr>
            <a:xfrm rot="16200000">
              <a:off x="9552997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E0292FA0-560B-B7F4-500F-BA0C3BD080F8}"/>
                </a:ext>
              </a:extLst>
            </p:cNvPr>
            <p:cNvSpPr/>
            <p:nvPr/>
          </p:nvSpPr>
          <p:spPr>
            <a:xfrm rot="16200000">
              <a:off x="9833184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E0CE93FA-DE33-C971-AC4E-6126CE562DE7}"/>
                </a:ext>
              </a:extLst>
            </p:cNvPr>
            <p:cNvSpPr/>
            <p:nvPr/>
          </p:nvSpPr>
          <p:spPr>
            <a:xfrm rot="16200000">
              <a:off x="10113372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36DEFACA-071F-E6C3-7A2E-756A41FC5A55}"/>
                </a:ext>
              </a:extLst>
            </p:cNvPr>
            <p:cNvSpPr/>
            <p:nvPr/>
          </p:nvSpPr>
          <p:spPr>
            <a:xfrm rot="16200000">
              <a:off x="10393560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6BCACD3-637F-C0E2-F1A4-A5C737FCB897}"/>
                </a:ext>
              </a:extLst>
            </p:cNvPr>
            <p:cNvSpPr/>
            <p:nvPr/>
          </p:nvSpPr>
          <p:spPr>
            <a:xfrm rot="16200000">
              <a:off x="10673748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3B9EBDCE-3851-C60D-E67D-058AFA997959}"/>
                </a:ext>
              </a:extLst>
            </p:cNvPr>
            <p:cNvSpPr/>
            <p:nvPr/>
          </p:nvSpPr>
          <p:spPr>
            <a:xfrm rot="16200000">
              <a:off x="8152057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5ADCB305-4880-ED30-40B7-28E230E33862}"/>
                </a:ext>
              </a:extLst>
            </p:cNvPr>
            <p:cNvSpPr/>
            <p:nvPr/>
          </p:nvSpPr>
          <p:spPr>
            <a:xfrm rot="16200000">
              <a:off x="8432245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781224D1-0B22-3826-A82D-FABE71E02A38}"/>
                </a:ext>
              </a:extLst>
            </p:cNvPr>
            <p:cNvSpPr/>
            <p:nvPr/>
          </p:nvSpPr>
          <p:spPr>
            <a:xfrm rot="16200000">
              <a:off x="8712433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985663E0-2EF3-BA66-121F-6FDADD639EC4}"/>
                </a:ext>
              </a:extLst>
            </p:cNvPr>
            <p:cNvSpPr/>
            <p:nvPr/>
          </p:nvSpPr>
          <p:spPr>
            <a:xfrm rot="16200000">
              <a:off x="8992621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3955F1BA-3C62-ADA8-D6FC-5BF219E5605B}"/>
                </a:ext>
              </a:extLst>
            </p:cNvPr>
            <p:cNvSpPr/>
            <p:nvPr/>
          </p:nvSpPr>
          <p:spPr>
            <a:xfrm rot="16200000">
              <a:off x="9272809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CE3BF347-4ED5-6149-8CD7-921F51B01631}"/>
                </a:ext>
              </a:extLst>
            </p:cNvPr>
            <p:cNvSpPr/>
            <p:nvPr/>
          </p:nvSpPr>
          <p:spPr>
            <a:xfrm rot="16200000">
              <a:off x="9552997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5F5A7652-E926-B731-5142-33271371656B}"/>
                </a:ext>
              </a:extLst>
            </p:cNvPr>
            <p:cNvSpPr/>
            <p:nvPr/>
          </p:nvSpPr>
          <p:spPr>
            <a:xfrm rot="16200000">
              <a:off x="9833184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6C0F46C7-3EB6-2891-BA5B-E3F5EC908164}"/>
                </a:ext>
              </a:extLst>
            </p:cNvPr>
            <p:cNvSpPr/>
            <p:nvPr/>
          </p:nvSpPr>
          <p:spPr>
            <a:xfrm rot="16200000">
              <a:off x="10113372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711E2299-0B7D-9101-9ED7-A1D2FAB263A4}"/>
                </a:ext>
              </a:extLst>
            </p:cNvPr>
            <p:cNvSpPr/>
            <p:nvPr/>
          </p:nvSpPr>
          <p:spPr>
            <a:xfrm rot="16200000">
              <a:off x="10393560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3D89EB18-046C-7BA7-D2F6-AEB41A68004A}"/>
                </a:ext>
              </a:extLst>
            </p:cNvPr>
            <p:cNvSpPr/>
            <p:nvPr/>
          </p:nvSpPr>
          <p:spPr>
            <a:xfrm rot="16200000">
              <a:off x="10673748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663E3A6F-08B3-6603-4596-4ECEACEADA41}"/>
                </a:ext>
              </a:extLst>
            </p:cNvPr>
            <p:cNvSpPr/>
            <p:nvPr/>
          </p:nvSpPr>
          <p:spPr>
            <a:xfrm rot="16200000">
              <a:off x="8152057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EC568252-DCFB-B4D5-A940-098B31A71CC5}"/>
                </a:ext>
              </a:extLst>
            </p:cNvPr>
            <p:cNvSpPr/>
            <p:nvPr/>
          </p:nvSpPr>
          <p:spPr>
            <a:xfrm rot="16200000">
              <a:off x="8432245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F865344F-3DE8-9208-B418-198A857A2149}"/>
                </a:ext>
              </a:extLst>
            </p:cNvPr>
            <p:cNvSpPr/>
            <p:nvPr/>
          </p:nvSpPr>
          <p:spPr>
            <a:xfrm rot="16200000">
              <a:off x="8712433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B70940F6-9A6D-8E4F-40A6-D721492A4AA9}"/>
                </a:ext>
              </a:extLst>
            </p:cNvPr>
            <p:cNvSpPr/>
            <p:nvPr/>
          </p:nvSpPr>
          <p:spPr>
            <a:xfrm rot="16200000">
              <a:off x="8992621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BE88078-F2B9-68CF-5DD0-B11BBDC2E9FA}"/>
                </a:ext>
              </a:extLst>
            </p:cNvPr>
            <p:cNvSpPr/>
            <p:nvPr/>
          </p:nvSpPr>
          <p:spPr>
            <a:xfrm rot="16200000">
              <a:off x="9272809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C5CEB3CF-BB7A-D047-016F-8FD46D0EF6E7}"/>
                </a:ext>
              </a:extLst>
            </p:cNvPr>
            <p:cNvSpPr/>
            <p:nvPr/>
          </p:nvSpPr>
          <p:spPr>
            <a:xfrm rot="16200000">
              <a:off x="9552997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A8485A6-9A21-8576-F975-272023F312FD}"/>
                </a:ext>
              </a:extLst>
            </p:cNvPr>
            <p:cNvSpPr/>
            <p:nvPr/>
          </p:nvSpPr>
          <p:spPr>
            <a:xfrm rot="16200000">
              <a:off x="9833184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4299E650-E414-EF27-4DD3-9CB989A93A35}"/>
                </a:ext>
              </a:extLst>
            </p:cNvPr>
            <p:cNvSpPr/>
            <p:nvPr/>
          </p:nvSpPr>
          <p:spPr>
            <a:xfrm rot="16200000">
              <a:off x="10113372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D7677F3F-10D6-DBD7-EE50-B3AA90C2036D}"/>
                </a:ext>
              </a:extLst>
            </p:cNvPr>
            <p:cNvSpPr/>
            <p:nvPr/>
          </p:nvSpPr>
          <p:spPr>
            <a:xfrm rot="16200000">
              <a:off x="10393560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4FB80E2-51A5-A971-05F6-85FAC0DA5CC9}"/>
                </a:ext>
              </a:extLst>
            </p:cNvPr>
            <p:cNvSpPr/>
            <p:nvPr/>
          </p:nvSpPr>
          <p:spPr>
            <a:xfrm rot="16200000">
              <a:off x="10673748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B65F3D58-0784-F8A0-3E29-F13E305F4A7D}"/>
                </a:ext>
              </a:extLst>
            </p:cNvPr>
            <p:cNvSpPr/>
            <p:nvPr/>
          </p:nvSpPr>
          <p:spPr>
            <a:xfrm rot="16200000">
              <a:off x="8152057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5FD73E29-7AB9-BEC9-E7E7-2FA45EB57A9E}"/>
                </a:ext>
              </a:extLst>
            </p:cNvPr>
            <p:cNvSpPr/>
            <p:nvPr/>
          </p:nvSpPr>
          <p:spPr>
            <a:xfrm rot="16200000">
              <a:off x="8432245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83E82E57-663A-FD21-E51E-6DAA53703580}"/>
                </a:ext>
              </a:extLst>
            </p:cNvPr>
            <p:cNvSpPr/>
            <p:nvPr/>
          </p:nvSpPr>
          <p:spPr>
            <a:xfrm rot="16200000">
              <a:off x="8712433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8D27C054-B2E1-10E6-6C1F-3C21175808DF}"/>
                </a:ext>
              </a:extLst>
            </p:cNvPr>
            <p:cNvSpPr/>
            <p:nvPr/>
          </p:nvSpPr>
          <p:spPr>
            <a:xfrm rot="16200000">
              <a:off x="8992621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68B74836-279C-D962-3F9F-2F7ACF877B55}"/>
                </a:ext>
              </a:extLst>
            </p:cNvPr>
            <p:cNvSpPr/>
            <p:nvPr/>
          </p:nvSpPr>
          <p:spPr>
            <a:xfrm rot="16200000">
              <a:off x="9272809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50EADF55-BDF5-E726-0A05-DC39D530226C}"/>
                </a:ext>
              </a:extLst>
            </p:cNvPr>
            <p:cNvSpPr/>
            <p:nvPr/>
          </p:nvSpPr>
          <p:spPr>
            <a:xfrm rot="16200000">
              <a:off x="9552997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6CD88BC5-1F3B-CBD7-DD53-7D5209DC95CA}"/>
                </a:ext>
              </a:extLst>
            </p:cNvPr>
            <p:cNvSpPr/>
            <p:nvPr/>
          </p:nvSpPr>
          <p:spPr>
            <a:xfrm rot="16200000">
              <a:off x="9833184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FC30D4FB-DA70-F74E-C736-BB508A0B0FF5}"/>
                </a:ext>
              </a:extLst>
            </p:cNvPr>
            <p:cNvSpPr/>
            <p:nvPr/>
          </p:nvSpPr>
          <p:spPr>
            <a:xfrm rot="16200000">
              <a:off x="10113372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8829D354-712F-CB7B-66C1-E95D24F48DC8}"/>
                </a:ext>
              </a:extLst>
            </p:cNvPr>
            <p:cNvSpPr/>
            <p:nvPr/>
          </p:nvSpPr>
          <p:spPr>
            <a:xfrm rot="16200000">
              <a:off x="10393560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3322C44A-3527-5FC0-DAB0-3AF779DA7722}"/>
                </a:ext>
              </a:extLst>
            </p:cNvPr>
            <p:cNvSpPr/>
            <p:nvPr/>
          </p:nvSpPr>
          <p:spPr>
            <a:xfrm rot="16200000">
              <a:off x="10673748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7BAD612B-1B77-4B83-94FC-F85556822292}"/>
                </a:ext>
              </a:extLst>
            </p:cNvPr>
            <p:cNvSpPr/>
            <p:nvPr/>
          </p:nvSpPr>
          <p:spPr>
            <a:xfrm rot="16200000">
              <a:off x="8152057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DBFD2D63-D3AC-030B-472D-25E4858A16BD}"/>
                </a:ext>
              </a:extLst>
            </p:cNvPr>
            <p:cNvSpPr/>
            <p:nvPr/>
          </p:nvSpPr>
          <p:spPr>
            <a:xfrm rot="16200000">
              <a:off x="8432245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7D15C8A7-0A0A-CAB9-B7C8-D34D8B43059A}"/>
                </a:ext>
              </a:extLst>
            </p:cNvPr>
            <p:cNvSpPr/>
            <p:nvPr/>
          </p:nvSpPr>
          <p:spPr>
            <a:xfrm rot="16200000">
              <a:off x="8712433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7B5372A5-8B73-CF64-AE1F-727F0733ECC0}"/>
                </a:ext>
              </a:extLst>
            </p:cNvPr>
            <p:cNvSpPr/>
            <p:nvPr/>
          </p:nvSpPr>
          <p:spPr>
            <a:xfrm rot="16200000">
              <a:off x="8992621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EC6B8F2F-1F36-7254-FE24-777E334CD1FE}"/>
                </a:ext>
              </a:extLst>
            </p:cNvPr>
            <p:cNvSpPr/>
            <p:nvPr/>
          </p:nvSpPr>
          <p:spPr>
            <a:xfrm rot="16200000">
              <a:off x="9272809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9A5D11EE-414A-FBBD-8C82-8C6CFD784A48}"/>
                </a:ext>
              </a:extLst>
            </p:cNvPr>
            <p:cNvSpPr/>
            <p:nvPr/>
          </p:nvSpPr>
          <p:spPr>
            <a:xfrm rot="16200000">
              <a:off x="9552997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05249A79-9F2F-54AF-D28F-6367AC5506C7}"/>
                </a:ext>
              </a:extLst>
            </p:cNvPr>
            <p:cNvSpPr/>
            <p:nvPr/>
          </p:nvSpPr>
          <p:spPr>
            <a:xfrm rot="16200000">
              <a:off x="9833184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14998A45-0DF5-DC05-1997-BEDC8E7E9E90}"/>
                </a:ext>
              </a:extLst>
            </p:cNvPr>
            <p:cNvSpPr/>
            <p:nvPr/>
          </p:nvSpPr>
          <p:spPr>
            <a:xfrm rot="16200000">
              <a:off x="10113372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59C36EE4-BDBC-87E2-4F45-E0A10FB1C5A5}"/>
                </a:ext>
              </a:extLst>
            </p:cNvPr>
            <p:cNvSpPr/>
            <p:nvPr/>
          </p:nvSpPr>
          <p:spPr>
            <a:xfrm rot="16200000">
              <a:off x="10393560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25AD14C8-8118-FBB7-86BC-012905558786}"/>
                </a:ext>
              </a:extLst>
            </p:cNvPr>
            <p:cNvSpPr/>
            <p:nvPr/>
          </p:nvSpPr>
          <p:spPr>
            <a:xfrm rot="16200000">
              <a:off x="10673748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D32DC083-D938-5BE0-41F7-D5718C026954}"/>
                </a:ext>
              </a:extLst>
            </p:cNvPr>
            <p:cNvSpPr/>
            <p:nvPr/>
          </p:nvSpPr>
          <p:spPr>
            <a:xfrm rot="16200000">
              <a:off x="8152057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D7CC3575-D7A4-967D-0E3A-07384A44B32A}"/>
                </a:ext>
              </a:extLst>
            </p:cNvPr>
            <p:cNvSpPr/>
            <p:nvPr/>
          </p:nvSpPr>
          <p:spPr>
            <a:xfrm rot="16200000">
              <a:off x="8432245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3975F79A-C795-3A15-7D34-2B1A979D2C11}"/>
                </a:ext>
              </a:extLst>
            </p:cNvPr>
            <p:cNvSpPr/>
            <p:nvPr/>
          </p:nvSpPr>
          <p:spPr>
            <a:xfrm rot="16200000">
              <a:off x="8712433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EBF8D735-AAA0-C0B8-5EC8-DA79E96CDCA6}"/>
                </a:ext>
              </a:extLst>
            </p:cNvPr>
            <p:cNvSpPr/>
            <p:nvPr/>
          </p:nvSpPr>
          <p:spPr>
            <a:xfrm rot="16200000">
              <a:off x="8992621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5B4D2D56-3C09-4CC0-1AA0-E2DDAC557A2C}"/>
                </a:ext>
              </a:extLst>
            </p:cNvPr>
            <p:cNvSpPr/>
            <p:nvPr/>
          </p:nvSpPr>
          <p:spPr>
            <a:xfrm rot="16200000">
              <a:off x="9272809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BBEA9B0B-6159-CD6C-E4C7-176522F83E30}"/>
                </a:ext>
              </a:extLst>
            </p:cNvPr>
            <p:cNvSpPr/>
            <p:nvPr/>
          </p:nvSpPr>
          <p:spPr>
            <a:xfrm rot="16200000">
              <a:off x="9552997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6636FED6-D810-ADB2-BFC8-ED8FBCCC3C07}"/>
                </a:ext>
              </a:extLst>
            </p:cNvPr>
            <p:cNvSpPr/>
            <p:nvPr/>
          </p:nvSpPr>
          <p:spPr>
            <a:xfrm rot="16200000">
              <a:off x="9833184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88BB4157-A3DB-E89C-67BA-05214689B0CA}"/>
                </a:ext>
              </a:extLst>
            </p:cNvPr>
            <p:cNvSpPr/>
            <p:nvPr/>
          </p:nvSpPr>
          <p:spPr>
            <a:xfrm rot="16200000">
              <a:off x="10113372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1022F294-65C3-9AB2-853D-81734BE410F1}"/>
                </a:ext>
              </a:extLst>
            </p:cNvPr>
            <p:cNvSpPr/>
            <p:nvPr/>
          </p:nvSpPr>
          <p:spPr>
            <a:xfrm rot="16200000">
              <a:off x="10393560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4D221B7C-007C-0A73-78C6-3C7AA3CEA3EC}"/>
                </a:ext>
              </a:extLst>
            </p:cNvPr>
            <p:cNvSpPr/>
            <p:nvPr/>
          </p:nvSpPr>
          <p:spPr>
            <a:xfrm rot="16200000">
              <a:off x="10673748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F6A3834B-609F-1177-49A1-CE04FD57A901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7869" y="245838"/>
            <a:chExt cx="2786590" cy="2838552"/>
          </a:xfrm>
        </p:grpSpPr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EA6280AA-4820-8D43-47A7-F9D507CB3D93}"/>
                </a:ext>
              </a:extLst>
            </p:cNvPr>
            <p:cNvSpPr/>
            <p:nvPr/>
          </p:nvSpPr>
          <p:spPr>
            <a:xfrm rot="16200000">
              <a:off x="7805519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E78C8052-3581-26A9-3885-2000E9FFE2E8}"/>
                </a:ext>
              </a:extLst>
            </p:cNvPr>
            <p:cNvSpPr/>
            <p:nvPr/>
          </p:nvSpPr>
          <p:spPr>
            <a:xfrm rot="16200000">
              <a:off x="8085707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5" name="Rectangle 644">
              <a:extLst>
                <a:ext uri="{FF2B5EF4-FFF2-40B4-BE49-F238E27FC236}">
                  <a16:creationId xmlns:a16="http://schemas.microsoft.com/office/drawing/2014/main" id="{20DB75D1-E598-F138-D1CC-57426F236B27}"/>
                </a:ext>
              </a:extLst>
            </p:cNvPr>
            <p:cNvSpPr/>
            <p:nvPr/>
          </p:nvSpPr>
          <p:spPr>
            <a:xfrm rot="16200000">
              <a:off x="8365895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AF6FA9CF-8CAA-FEEE-63B8-EB2DCAC757EF}"/>
                </a:ext>
              </a:extLst>
            </p:cNvPr>
            <p:cNvSpPr/>
            <p:nvPr/>
          </p:nvSpPr>
          <p:spPr>
            <a:xfrm rot="16200000">
              <a:off x="8646083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1E89464C-A841-18DB-B253-178DEBB2B5E8}"/>
                </a:ext>
              </a:extLst>
            </p:cNvPr>
            <p:cNvSpPr/>
            <p:nvPr/>
          </p:nvSpPr>
          <p:spPr>
            <a:xfrm rot="16200000">
              <a:off x="8926271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E3062427-974C-D9B2-B8F0-3D20F47C191E}"/>
                </a:ext>
              </a:extLst>
            </p:cNvPr>
            <p:cNvSpPr/>
            <p:nvPr/>
          </p:nvSpPr>
          <p:spPr>
            <a:xfrm rot="16200000">
              <a:off x="9206459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F424C11B-B1A9-A8E0-8BE1-7371168B6109}"/>
                </a:ext>
              </a:extLst>
            </p:cNvPr>
            <p:cNvSpPr/>
            <p:nvPr/>
          </p:nvSpPr>
          <p:spPr>
            <a:xfrm rot="16200000">
              <a:off x="9486646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BB04A1E9-68C2-7920-20A2-A0953C77E076}"/>
                </a:ext>
              </a:extLst>
            </p:cNvPr>
            <p:cNvSpPr/>
            <p:nvPr/>
          </p:nvSpPr>
          <p:spPr>
            <a:xfrm rot="16200000">
              <a:off x="9766834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28E8000C-3720-EE8C-C037-6E24F02068FB}"/>
                </a:ext>
              </a:extLst>
            </p:cNvPr>
            <p:cNvSpPr/>
            <p:nvPr/>
          </p:nvSpPr>
          <p:spPr>
            <a:xfrm rot="16200000">
              <a:off x="10047022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E0F5A510-2443-74A6-43B7-75FC5B361F6A}"/>
                </a:ext>
              </a:extLst>
            </p:cNvPr>
            <p:cNvSpPr/>
            <p:nvPr/>
          </p:nvSpPr>
          <p:spPr>
            <a:xfrm rot="16200000">
              <a:off x="10327210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7CC03D11-B2E3-A6E1-3FE5-E4E8AEDBD747}"/>
                </a:ext>
              </a:extLst>
            </p:cNvPr>
            <p:cNvSpPr/>
            <p:nvPr/>
          </p:nvSpPr>
          <p:spPr>
            <a:xfrm rot="16200000">
              <a:off x="7805394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8EFFEFBD-22F5-03A4-C216-5C142697BDA2}"/>
                </a:ext>
              </a:extLst>
            </p:cNvPr>
            <p:cNvSpPr/>
            <p:nvPr/>
          </p:nvSpPr>
          <p:spPr>
            <a:xfrm rot="16200000">
              <a:off x="8085582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52CCBAAB-1BD2-2E5D-A2B6-1AD7962B0464}"/>
                </a:ext>
              </a:extLst>
            </p:cNvPr>
            <p:cNvSpPr/>
            <p:nvPr/>
          </p:nvSpPr>
          <p:spPr>
            <a:xfrm rot="16200000">
              <a:off x="8365770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DA38046A-0D92-76DF-FC8A-4A18CA46F4F3}"/>
                </a:ext>
              </a:extLst>
            </p:cNvPr>
            <p:cNvSpPr/>
            <p:nvPr/>
          </p:nvSpPr>
          <p:spPr>
            <a:xfrm rot="16200000">
              <a:off x="8645958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17A30084-1EEA-7D47-AF80-F2CE4E3BABB5}"/>
                </a:ext>
              </a:extLst>
            </p:cNvPr>
            <p:cNvSpPr/>
            <p:nvPr/>
          </p:nvSpPr>
          <p:spPr>
            <a:xfrm rot="16200000">
              <a:off x="8926146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578B402C-4C0D-8CE0-292E-CCCD0463C04C}"/>
                </a:ext>
              </a:extLst>
            </p:cNvPr>
            <p:cNvSpPr/>
            <p:nvPr/>
          </p:nvSpPr>
          <p:spPr>
            <a:xfrm rot="16200000">
              <a:off x="9206334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E3C025A3-8923-951B-A49C-BD05C9A71441}"/>
                </a:ext>
              </a:extLst>
            </p:cNvPr>
            <p:cNvSpPr/>
            <p:nvPr/>
          </p:nvSpPr>
          <p:spPr>
            <a:xfrm rot="16200000">
              <a:off x="9486521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6D6708AA-890C-8B9A-64C1-779F586ED883}"/>
                </a:ext>
              </a:extLst>
            </p:cNvPr>
            <p:cNvSpPr/>
            <p:nvPr/>
          </p:nvSpPr>
          <p:spPr>
            <a:xfrm rot="16200000">
              <a:off x="9766709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2BBF0042-303E-C84B-5B05-AF3529C22527}"/>
                </a:ext>
              </a:extLst>
            </p:cNvPr>
            <p:cNvSpPr/>
            <p:nvPr/>
          </p:nvSpPr>
          <p:spPr>
            <a:xfrm rot="16200000">
              <a:off x="10046897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EBE65F53-3121-9B3D-0233-FB76EB6D8CEC}"/>
                </a:ext>
              </a:extLst>
            </p:cNvPr>
            <p:cNvSpPr/>
            <p:nvPr/>
          </p:nvSpPr>
          <p:spPr>
            <a:xfrm rot="16200000">
              <a:off x="10327085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889B5930-57C7-4A0E-8561-5AFEAD56396D}"/>
                </a:ext>
              </a:extLst>
            </p:cNvPr>
            <p:cNvSpPr/>
            <p:nvPr/>
          </p:nvSpPr>
          <p:spPr>
            <a:xfrm rot="16200000">
              <a:off x="7805394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94CC0F70-10DF-7842-647D-1C18B74B7667}"/>
                </a:ext>
              </a:extLst>
            </p:cNvPr>
            <p:cNvSpPr/>
            <p:nvPr/>
          </p:nvSpPr>
          <p:spPr>
            <a:xfrm rot="16200000">
              <a:off x="8085582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2F675350-E0BA-2527-AB11-FFCA8836B3A4}"/>
                </a:ext>
              </a:extLst>
            </p:cNvPr>
            <p:cNvSpPr/>
            <p:nvPr/>
          </p:nvSpPr>
          <p:spPr>
            <a:xfrm rot="16200000">
              <a:off x="8365770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123AA78A-32AC-950C-C24D-30FF54F020CB}"/>
                </a:ext>
              </a:extLst>
            </p:cNvPr>
            <p:cNvSpPr/>
            <p:nvPr/>
          </p:nvSpPr>
          <p:spPr>
            <a:xfrm rot="16200000">
              <a:off x="8645958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7" name="Rectangle 666">
              <a:extLst>
                <a:ext uri="{FF2B5EF4-FFF2-40B4-BE49-F238E27FC236}">
                  <a16:creationId xmlns:a16="http://schemas.microsoft.com/office/drawing/2014/main" id="{B8DCD7A1-0F89-9018-1333-CC658F8B952E}"/>
                </a:ext>
              </a:extLst>
            </p:cNvPr>
            <p:cNvSpPr/>
            <p:nvPr/>
          </p:nvSpPr>
          <p:spPr>
            <a:xfrm rot="16200000">
              <a:off x="8926146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83281466-6C52-EA74-E2B3-26B193051666}"/>
                </a:ext>
              </a:extLst>
            </p:cNvPr>
            <p:cNvSpPr/>
            <p:nvPr/>
          </p:nvSpPr>
          <p:spPr>
            <a:xfrm rot="16200000">
              <a:off x="9206334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BFF5EBA7-04FE-A8DB-EB23-B80E6A76DE48}"/>
                </a:ext>
              </a:extLst>
            </p:cNvPr>
            <p:cNvSpPr/>
            <p:nvPr/>
          </p:nvSpPr>
          <p:spPr>
            <a:xfrm rot="16200000">
              <a:off x="9486521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1DFF3F0B-E045-9D63-01FA-13DA8C3ACC5A}"/>
                </a:ext>
              </a:extLst>
            </p:cNvPr>
            <p:cNvSpPr/>
            <p:nvPr/>
          </p:nvSpPr>
          <p:spPr>
            <a:xfrm rot="16200000">
              <a:off x="9766709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5EDFD95C-F8C1-A255-2B51-C703F4EEB346}"/>
                </a:ext>
              </a:extLst>
            </p:cNvPr>
            <p:cNvSpPr/>
            <p:nvPr/>
          </p:nvSpPr>
          <p:spPr>
            <a:xfrm rot="16200000">
              <a:off x="10046897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6C7E0A82-7E6E-A641-941D-7B258914A13A}"/>
                </a:ext>
              </a:extLst>
            </p:cNvPr>
            <p:cNvSpPr/>
            <p:nvPr/>
          </p:nvSpPr>
          <p:spPr>
            <a:xfrm rot="16200000">
              <a:off x="10327085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F97FFCB5-A9E6-79FF-C090-1723D76EA561}"/>
                </a:ext>
              </a:extLst>
            </p:cNvPr>
            <p:cNvSpPr/>
            <p:nvPr/>
          </p:nvSpPr>
          <p:spPr>
            <a:xfrm rot="16200000">
              <a:off x="780539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59E71669-C90F-22CA-552E-1DB91CF495F7}"/>
                </a:ext>
              </a:extLst>
            </p:cNvPr>
            <p:cNvSpPr/>
            <p:nvPr/>
          </p:nvSpPr>
          <p:spPr>
            <a:xfrm rot="16200000">
              <a:off x="8085582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BB610073-A0C5-3F5A-60F3-66AC4D36EA1A}"/>
                </a:ext>
              </a:extLst>
            </p:cNvPr>
            <p:cNvSpPr/>
            <p:nvPr/>
          </p:nvSpPr>
          <p:spPr>
            <a:xfrm rot="16200000">
              <a:off x="836577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1D2321B2-1004-D0F5-2D9D-10E2D8017799}"/>
                </a:ext>
              </a:extLst>
            </p:cNvPr>
            <p:cNvSpPr/>
            <p:nvPr/>
          </p:nvSpPr>
          <p:spPr>
            <a:xfrm rot="16200000">
              <a:off x="8645958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2917BDB8-5CDC-E89C-4B72-7AA51646108E}"/>
                </a:ext>
              </a:extLst>
            </p:cNvPr>
            <p:cNvSpPr/>
            <p:nvPr/>
          </p:nvSpPr>
          <p:spPr>
            <a:xfrm rot="16200000">
              <a:off x="8926146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2C25F5C6-7DE4-C285-811C-D668DDBE18E4}"/>
                </a:ext>
              </a:extLst>
            </p:cNvPr>
            <p:cNvSpPr/>
            <p:nvPr/>
          </p:nvSpPr>
          <p:spPr>
            <a:xfrm rot="16200000">
              <a:off x="920633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E5128AA3-471E-1B36-3321-2EB72366D1F4}"/>
                </a:ext>
              </a:extLst>
            </p:cNvPr>
            <p:cNvSpPr/>
            <p:nvPr/>
          </p:nvSpPr>
          <p:spPr>
            <a:xfrm rot="16200000">
              <a:off x="9486521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B8967C00-DDA6-EE72-415A-50136AF576A3}"/>
                </a:ext>
              </a:extLst>
            </p:cNvPr>
            <p:cNvSpPr/>
            <p:nvPr/>
          </p:nvSpPr>
          <p:spPr>
            <a:xfrm rot="16200000">
              <a:off x="9766709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108A5FDB-1BAA-EA19-DE71-0882AF8D2A4C}"/>
                </a:ext>
              </a:extLst>
            </p:cNvPr>
            <p:cNvSpPr/>
            <p:nvPr/>
          </p:nvSpPr>
          <p:spPr>
            <a:xfrm rot="16200000">
              <a:off x="10046897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A7550657-CC30-54FC-358A-831ACAD65D9C}"/>
                </a:ext>
              </a:extLst>
            </p:cNvPr>
            <p:cNvSpPr/>
            <p:nvPr/>
          </p:nvSpPr>
          <p:spPr>
            <a:xfrm rot="16200000">
              <a:off x="10327085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2740A881-CE36-DC47-B2EE-1778F862C41C}"/>
                </a:ext>
              </a:extLst>
            </p:cNvPr>
            <p:cNvSpPr/>
            <p:nvPr/>
          </p:nvSpPr>
          <p:spPr>
            <a:xfrm rot="16200000">
              <a:off x="7805394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1EEBE8B8-BEB9-0724-94D7-F3403F25C139}"/>
                </a:ext>
              </a:extLst>
            </p:cNvPr>
            <p:cNvSpPr/>
            <p:nvPr/>
          </p:nvSpPr>
          <p:spPr>
            <a:xfrm rot="16200000">
              <a:off x="8085582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636D9816-1637-C37D-9C4E-BE83A17A57F4}"/>
                </a:ext>
              </a:extLst>
            </p:cNvPr>
            <p:cNvSpPr/>
            <p:nvPr/>
          </p:nvSpPr>
          <p:spPr>
            <a:xfrm rot="16200000">
              <a:off x="8365770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36B6C185-F61D-A423-C838-E70C5278A508}"/>
                </a:ext>
              </a:extLst>
            </p:cNvPr>
            <p:cNvSpPr/>
            <p:nvPr/>
          </p:nvSpPr>
          <p:spPr>
            <a:xfrm rot="16200000">
              <a:off x="8645958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94202F76-4198-BCF2-C9D3-25C8FA7380B4}"/>
                </a:ext>
              </a:extLst>
            </p:cNvPr>
            <p:cNvSpPr/>
            <p:nvPr/>
          </p:nvSpPr>
          <p:spPr>
            <a:xfrm rot="16200000">
              <a:off x="8926146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3971006F-A76C-4E64-14C8-34AEBD6FA587}"/>
                </a:ext>
              </a:extLst>
            </p:cNvPr>
            <p:cNvSpPr/>
            <p:nvPr/>
          </p:nvSpPr>
          <p:spPr>
            <a:xfrm rot="16200000">
              <a:off x="9206334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1219E456-F333-7F2F-10C3-EC7D9A7CD868}"/>
                </a:ext>
              </a:extLst>
            </p:cNvPr>
            <p:cNvSpPr/>
            <p:nvPr/>
          </p:nvSpPr>
          <p:spPr>
            <a:xfrm rot="16200000">
              <a:off x="9486521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301DB695-4AE1-2ED8-F495-3EDD38CD1065}"/>
                </a:ext>
              </a:extLst>
            </p:cNvPr>
            <p:cNvSpPr/>
            <p:nvPr/>
          </p:nvSpPr>
          <p:spPr>
            <a:xfrm rot="16200000">
              <a:off x="9766709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30AC20C9-00F1-9D61-29A7-6230CD45C8DC}"/>
                </a:ext>
              </a:extLst>
            </p:cNvPr>
            <p:cNvSpPr/>
            <p:nvPr/>
          </p:nvSpPr>
          <p:spPr>
            <a:xfrm rot="16200000">
              <a:off x="10046897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7B02D053-520F-DCC5-157B-B6E95D8C69EF}"/>
                </a:ext>
              </a:extLst>
            </p:cNvPr>
            <p:cNvSpPr/>
            <p:nvPr/>
          </p:nvSpPr>
          <p:spPr>
            <a:xfrm rot="16200000">
              <a:off x="10327085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94B7EA1F-55D3-0270-DF74-76A5B8A2A3DE}"/>
                </a:ext>
              </a:extLst>
            </p:cNvPr>
            <p:cNvSpPr/>
            <p:nvPr/>
          </p:nvSpPr>
          <p:spPr>
            <a:xfrm rot="16200000">
              <a:off x="780539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1A1574AA-C1E6-3685-6270-D413A25249D1}"/>
                </a:ext>
              </a:extLst>
            </p:cNvPr>
            <p:cNvSpPr/>
            <p:nvPr/>
          </p:nvSpPr>
          <p:spPr>
            <a:xfrm rot="16200000">
              <a:off x="8085582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0EED612F-9DC4-664E-D766-5192C181D461}"/>
                </a:ext>
              </a:extLst>
            </p:cNvPr>
            <p:cNvSpPr/>
            <p:nvPr/>
          </p:nvSpPr>
          <p:spPr>
            <a:xfrm rot="16200000">
              <a:off x="836577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16830D6D-C7B9-A6A1-977F-0FE7F7707AC0}"/>
                </a:ext>
              </a:extLst>
            </p:cNvPr>
            <p:cNvSpPr/>
            <p:nvPr/>
          </p:nvSpPr>
          <p:spPr>
            <a:xfrm rot="16200000">
              <a:off x="8645958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51FEDBE1-A3C0-1118-BE93-C169F7C58C35}"/>
                </a:ext>
              </a:extLst>
            </p:cNvPr>
            <p:cNvSpPr/>
            <p:nvPr/>
          </p:nvSpPr>
          <p:spPr>
            <a:xfrm rot="16200000">
              <a:off x="8926146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FB1A8C67-1BE3-F203-6DBA-B6383DDBCEA6}"/>
                </a:ext>
              </a:extLst>
            </p:cNvPr>
            <p:cNvSpPr/>
            <p:nvPr/>
          </p:nvSpPr>
          <p:spPr>
            <a:xfrm rot="16200000">
              <a:off x="920633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6C9D6B86-504E-204F-AFC0-19374CC4A44F}"/>
                </a:ext>
              </a:extLst>
            </p:cNvPr>
            <p:cNvSpPr/>
            <p:nvPr/>
          </p:nvSpPr>
          <p:spPr>
            <a:xfrm rot="16200000">
              <a:off x="9486521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FDDC3690-4C1A-FA5A-E1EA-30DD9FADD4AB}"/>
                </a:ext>
              </a:extLst>
            </p:cNvPr>
            <p:cNvSpPr/>
            <p:nvPr/>
          </p:nvSpPr>
          <p:spPr>
            <a:xfrm rot="16200000">
              <a:off x="9766709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7AE57E04-1C13-7F82-84D5-BD43D922F83A}"/>
                </a:ext>
              </a:extLst>
            </p:cNvPr>
            <p:cNvSpPr/>
            <p:nvPr/>
          </p:nvSpPr>
          <p:spPr>
            <a:xfrm rot="16200000">
              <a:off x="10046897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A1615EAC-350E-4104-F048-216BCF236252}"/>
                </a:ext>
              </a:extLst>
            </p:cNvPr>
            <p:cNvSpPr/>
            <p:nvPr/>
          </p:nvSpPr>
          <p:spPr>
            <a:xfrm rot="16200000">
              <a:off x="10327085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CB45D79A-9DFC-8D98-13DB-2009A5C4558F}"/>
                </a:ext>
              </a:extLst>
            </p:cNvPr>
            <p:cNvSpPr/>
            <p:nvPr/>
          </p:nvSpPr>
          <p:spPr>
            <a:xfrm rot="16200000">
              <a:off x="780539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8D0E4079-A7A6-9D00-A5DC-5C2ED10367C4}"/>
                </a:ext>
              </a:extLst>
            </p:cNvPr>
            <p:cNvSpPr/>
            <p:nvPr/>
          </p:nvSpPr>
          <p:spPr>
            <a:xfrm rot="16200000">
              <a:off x="8085582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33CD309F-4345-1FFB-6B22-1003035DC278}"/>
                </a:ext>
              </a:extLst>
            </p:cNvPr>
            <p:cNvSpPr/>
            <p:nvPr/>
          </p:nvSpPr>
          <p:spPr>
            <a:xfrm rot="16200000">
              <a:off x="836577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F8F75759-42BF-E82F-690E-B32A387CA7CA}"/>
                </a:ext>
              </a:extLst>
            </p:cNvPr>
            <p:cNvSpPr/>
            <p:nvPr/>
          </p:nvSpPr>
          <p:spPr>
            <a:xfrm rot="16200000">
              <a:off x="8645958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64AA530F-9AB6-54E9-A24C-4FBAFE810CCE}"/>
                </a:ext>
              </a:extLst>
            </p:cNvPr>
            <p:cNvSpPr/>
            <p:nvPr/>
          </p:nvSpPr>
          <p:spPr>
            <a:xfrm rot="16200000">
              <a:off x="8926146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D5132A67-E792-ECEB-F0CC-E98393C30E43}"/>
                </a:ext>
              </a:extLst>
            </p:cNvPr>
            <p:cNvSpPr/>
            <p:nvPr/>
          </p:nvSpPr>
          <p:spPr>
            <a:xfrm rot="16200000">
              <a:off x="920633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4E8D48B4-EB20-5036-8B5A-F23B4B3AFB10}"/>
                </a:ext>
              </a:extLst>
            </p:cNvPr>
            <p:cNvSpPr/>
            <p:nvPr/>
          </p:nvSpPr>
          <p:spPr>
            <a:xfrm rot="16200000">
              <a:off x="9486521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12C3DBF2-6546-1A5C-5341-20445AA26A45}"/>
                </a:ext>
              </a:extLst>
            </p:cNvPr>
            <p:cNvSpPr/>
            <p:nvPr/>
          </p:nvSpPr>
          <p:spPr>
            <a:xfrm rot="16200000">
              <a:off x="9766709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59DC6814-E326-7B6F-E1D1-58946ED9CE2C}"/>
                </a:ext>
              </a:extLst>
            </p:cNvPr>
            <p:cNvSpPr/>
            <p:nvPr/>
          </p:nvSpPr>
          <p:spPr>
            <a:xfrm rot="16200000">
              <a:off x="10046897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B5624497-FF25-D962-8F99-A5F6D7B1AC1A}"/>
                </a:ext>
              </a:extLst>
            </p:cNvPr>
            <p:cNvSpPr/>
            <p:nvPr/>
          </p:nvSpPr>
          <p:spPr>
            <a:xfrm rot="16200000">
              <a:off x="10327085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04812B42-062E-154F-5ED9-FDCAD55D677E}"/>
                </a:ext>
              </a:extLst>
            </p:cNvPr>
            <p:cNvSpPr/>
            <p:nvPr/>
          </p:nvSpPr>
          <p:spPr>
            <a:xfrm rot="16200000">
              <a:off x="7805394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D294AA5E-B941-6379-F864-E8C0EF3CFB0C}"/>
                </a:ext>
              </a:extLst>
            </p:cNvPr>
            <p:cNvSpPr/>
            <p:nvPr/>
          </p:nvSpPr>
          <p:spPr>
            <a:xfrm rot="16200000">
              <a:off x="8085582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006F1AE-7CDC-10FB-1089-0798F784F5DA}"/>
                </a:ext>
              </a:extLst>
            </p:cNvPr>
            <p:cNvSpPr/>
            <p:nvPr/>
          </p:nvSpPr>
          <p:spPr>
            <a:xfrm rot="16200000">
              <a:off x="8365770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35D79D15-0FCA-6DB0-F434-8B0B696FB6FA}"/>
                </a:ext>
              </a:extLst>
            </p:cNvPr>
            <p:cNvSpPr/>
            <p:nvPr/>
          </p:nvSpPr>
          <p:spPr>
            <a:xfrm rot="16200000">
              <a:off x="8645958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54BCF3CF-65DE-38D2-CEC8-5E2F57D7987D}"/>
                </a:ext>
              </a:extLst>
            </p:cNvPr>
            <p:cNvSpPr/>
            <p:nvPr/>
          </p:nvSpPr>
          <p:spPr>
            <a:xfrm rot="16200000">
              <a:off x="8926146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B1EFDFA7-4996-1BFD-79B7-FE51921B2CE8}"/>
                </a:ext>
              </a:extLst>
            </p:cNvPr>
            <p:cNvSpPr/>
            <p:nvPr/>
          </p:nvSpPr>
          <p:spPr>
            <a:xfrm rot="16200000">
              <a:off x="9206334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9D18E9B1-F14F-418B-E447-FC8F836349C4}"/>
                </a:ext>
              </a:extLst>
            </p:cNvPr>
            <p:cNvSpPr/>
            <p:nvPr/>
          </p:nvSpPr>
          <p:spPr>
            <a:xfrm rot="16200000">
              <a:off x="9486521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600783FD-3403-E427-E02D-E771B207EA03}"/>
                </a:ext>
              </a:extLst>
            </p:cNvPr>
            <p:cNvSpPr/>
            <p:nvPr/>
          </p:nvSpPr>
          <p:spPr>
            <a:xfrm rot="16200000">
              <a:off x="9766709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795D0C56-73B5-BF9D-0DE7-37CE662686AE}"/>
                </a:ext>
              </a:extLst>
            </p:cNvPr>
            <p:cNvSpPr/>
            <p:nvPr/>
          </p:nvSpPr>
          <p:spPr>
            <a:xfrm rot="16200000">
              <a:off x="10046897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F3847AB6-7A36-1150-9827-845CCE016482}"/>
                </a:ext>
              </a:extLst>
            </p:cNvPr>
            <p:cNvSpPr/>
            <p:nvPr/>
          </p:nvSpPr>
          <p:spPr>
            <a:xfrm rot="16200000">
              <a:off x="10327085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0BBA791C-7D88-18D2-CB45-FC53F93FCCFE}"/>
                </a:ext>
              </a:extLst>
            </p:cNvPr>
            <p:cNvSpPr/>
            <p:nvPr/>
          </p:nvSpPr>
          <p:spPr>
            <a:xfrm rot="16200000">
              <a:off x="780539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87639425-BE2C-0B82-E7D5-4DCAC6186E6C}"/>
                </a:ext>
              </a:extLst>
            </p:cNvPr>
            <p:cNvSpPr/>
            <p:nvPr/>
          </p:nvSpPr>
          <p:spPr>
            <a:xfrm rot="16200000">
              <a:off x="8085582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2E5600A8-4D20-3EBD-C2B8-2052C461EE90}"/>
                </a:ext>
              </a:extLst>
            </p:cNvPr>
            <p:cNvSpPr/>
            <p:nvPr/>
          </p:nvSpPr>
          <p:spPr>
            <a:xfrm rot="16200000">
              <a:off x="836577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05B0C59D-CE0C-6357-5DE8-16F4C5A3F786}"/>
                </a:ext>
              </a:extLst>
            </p:cNvPr>
            <p:cNvSpPr/>
            <p:nvPr/>
          </p:nvSpPr>
          <p:spPr>
            <a:xfrm rot="16200000">
              <a:off x="8645958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295F2AA0-CB24-715B-45AA-B558C97F8BC4}"/>
                </a:ext>
              </a:extLst>
            </p:cNvPr>
            <p:cNvSpPr/>
            <p:nvPr/>
          </p:nvSpPr>
          <p:spPr>
            <a:xfrm rot="16200000">
              <a:off x="8926146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1EB3109C-E796-369F-FD36-9C0C5EE0E192}"/>
                </a:ext>
              </a:extLst>
            </p:cNvPr>
            <p:cNvSpPr/>
            <p:nvPr/>
          </p:nvSpPr>
          <p:spPr>
            <a:xfrm rot="16200000">
              <a:off x="920633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324FCBA1-254A-5E1F-E273-DE176B33F3A7}"/>
                </a:ext>
              </a:extLst>
            </p:cNvPr>
            <p:cNvSpPr/>
            <p:nvPr/>
          </p:nvSpPr>
          <p:spPr>
            <a:xfrm rot="16200000">
              <a:off x="9486521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A7F02FD1-033A-F156-DD20-E4266FB2BA68}"/>
                </a:ext>
              </a:extLst>
            </p:cNvPr>
            <p:cNvSpPr/>
            <p:nvPr/>
          </p:nvSpPr>
          <p:spPr>
            <a:xfrm rot="16200000">
              <a:off x="9766709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9755820F-1529-9EBC-262B-ECFC61AD7A7A}"/>
                </a:ext>
              </a:extLst>
            </p:cNvPr>
            <p:cNvSpPr/>
            <p:nvPr/>
          </p:nvSpPr>
          <p:spPr>
            <a:xfrm rot="16200000">
              <a:off x="10046897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4898BF3A-EDA8-B71D-44A6-9EF80EFF2560}"/>
                </a:ext>
              </a:extLst>
            </p:cNvPr>
            <p:cNvSpPr/>
            <p:nvPr/>
          </p:nvSpPr>
          <p:spPr>
            <a:xfrm rot="16200000">
              <a:off x="10327085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3DD95810-90AE-DB22-8984-3FA943F9C8A6}"/>
                </a:ext>
              </a:extLst>
            </p:cNvPr>
            <p:cNvSpPr/>
            <p:nvPr/>
          </p:nvSpPr>
          <p:spPr>
            <a:xfrm rot="16200000">
              <a:off x="7805394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4D10E8DB-A53C-E56C-B3A3-9D8DBEBB5B51}"/>
                </a:ext>
              </a:extLst>
            </p:cNvPr>
            <p:cNvSpPr/>
            <p:nvPr/>
          </p:nvSpPr>
          <p:spPr>
            <a:xfrm rot="16200000">
              <a:off x="8085582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8B0B767A-16E7-7BF4-159C-807BAAF714FB}"/>
                </a:ext>
              </a:extLst>
            </p:cNvPr>
            <p:cNvSpPr/>
            <p:nvPr/>
          </p:nvSpPr>
          <p:spPr>
            <a:xfrm rot="16200000">
              <a:off x="8365770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FA9535F8-3850-853B-5140-DF00E60854FC}"/>
                </a:ext>
              </a:extLst>
            </p:cNvPr>
            <p:cNvSpPr/>
            <p:nvPr/>
          </p:nvSpPr>
          <p:spPr>
            <a:xfrm rot="16200000">
              <a:off x="8645958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3A88B618-0C08-3B5E-8A0A-C433E3F624A3}"/>
                </a:ext>
              </a:extLst>
            </p:cNvPr>
            <p:cNvSpPr/>
            <p:nvPr/>
          </p:nvSpPr>
          <p:spPr>
            <a:xfrm rot="16200000">
              <a:off x="8926146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31E3CD36-A507-CD73-3CEB-CA409C749659}"/>
                </a:ext>
              </a:extLst>
            </p:cNvPr>
            <p:cNvSpPr/>
            <p:nvPr/>
          </p:nvSpPr>
          <p:spPr>
            <a:xfrm rot="16200000">
              <a:off x="9206334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BBA9C8B7-D429-A66D-632C-8C4ED8EE56C9}"/>
                </a:ext>
              </a:extLst>
            </p:cNvPr>
            <p:cNvSpPr/>
            <p:nvPr/>
          </p:nvSpPr>
          <p:spPr>
            <a:xfrm rot="16200000">
              <a:off x="9486521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B7771F36-D645-35DC-9D03-90092E26F5B0}"/>
                </a:ext>
              </a:extLst>
            </p:cNvPr>
            <p:cNvSpPr/>
            <p:nvPr/>
          </p:nvSpPr>
          <p:spPr>
            <a:xfrm rot="16200000">
              <a:off x="9766709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6D81F03-0257-32FA-58A0-0F1670532CBE}"/>
                </a:ext>
              </a:extLst>
            </p:cNvPr>
            <p:cNvSpPr/>
            <p:nvPr/>
          </p:nvSpPr>
          <p:spPr>
            <a:xfrm rot="16200000">
              <a:off x="10046897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012B7120-4E09-6698-F719-7F706E83B789}"/>
                </a:ext>
              </a:extLst>
            </p:cNvPr>
            <p:cNvSpPr/>
            <p:nvPr/>
          </p:nvSpPr>
          <p:spPr>
            <a:xfrm rot="16200000">
              <a:off x="10327085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3B35483D-4162-04C2-AE12-2F238E23A7EC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9656" y="86334"/>
            <a:chExt cx="2786590" cy="2838552"/>
          </a:xfrm>
        </p:grpSpPr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0F4DB7D8-67A0-8216-926D-FEFFC91196A4}"/>
                </a:ext>
              </a:extLst>
            </p:cNvPr>
            <p:cNvSpPr/>
            <p:nvPr/>
          </p:nvSpPr>
          <p:spPr>
            <a:xfrm rot="16200000">
              <a:off x="7807306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DA7FB4D4-CA4B-78B9-1575-AFF88A6D20ED}"/>
                </a:ext>
              </a:extLst>
            </p:cNvPr>
            <p:cNvSpPr/>
            <p:nvPr/>
          </p:nvSpPr>
          <p:spPr>
            <a:xfrm rot="16200000">
              <a:off x="8087494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27B93DCD-4C15-EE67-4A8E-320FC26AA559}"/>
                </a:ext>
              </a:extLst>
            </p:cNvPr>
            <p:cNvSpPr/>
            <p:nvPr/>
          </p:nvSpPr>
          <p:spPr>
            <a:xfrm rot="16200000">
              <a:off x="8367682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BC5F5161-8F4A-C314-0787-C31E6D0AB955}"/>
                </a:ext>
              </a:extLst>
            </p:cNvPr>
            <p:cNvSpPr/>
            <p:nvPr/>
          </p:nvSpPr>
          <p:spPr>
            <a:xfrm rot="16200000">
              <a:off x="8647870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9BF61B43-EFC4-6A35-A66F-30007252947F}"/>
                </a:ext>
              </a:extLst>
            </p:cNvPr>
            <p:cNvSpPr/>
            <p:nvPr/>
          </p:nvSpPr>
          <p:spPr>
            <a:xfrm rot="16200000">
              <a:off x="8928058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E7C6047A-7CD2-244C-37D9-3BAA23EB7B36}"/>
                </a:ext>
              </a:extLst>
            </p:cNvPr>
            <p:cNvSpPr/>
            <p:nvPr/>
          </p:nvSpPr>
          <p:spPr>
            <a:xfrm rot="16200000">
              <a:off x="9208246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F2C8CB83-961A-E19E-4E2F-9DD89252F78B}"/>
                </a:ext>
              </a:extLst>
            </p:cNvPr>
            <p:cNvSpPr/>
            <p:nvPr/>
          </p:nvSpPr>
          <p:spPr>
            <a:xfrm rot="16200000">
              <a:off x="9488433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0FFAEF7C-F755-0B1F-CAD2-348707E83BAD}"/>
                </a:ext>
              </a:extLst>
            </p:cNvPr>
            <p:cNvSpPr/>
            <p:nvPr/>
          </p:nvSpPr>
          <p:spPr>
            <a:xfrm rot="16200000">
              <a:off x="9768621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3" name="Rectangle 752">
              <a:extLst>
                <a:ext uri="{FF2B5EF4-FFF2-40B4-BE49-F238E27FC236}">
                  <a16:creationId xmlns:a16="http://schemas.microsoft.com/office/drawing/2014/main" id="{2878710B-C560-624A-35AF-CADD9EF2C55B}"/>
                </a:ext>
              </a:extLst>
            </p:cNvPr>
            <p:cNvSpPr/>
            <p:nvPr/>
          </p:nvSpPr>
          <p:spPr>
            <a:xfrm rot="16200000">
              <a:off x="10048809" y="26576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4" name="Rectangle 753">
              <a:extLst>
                <a:ext uri="{FF2B5EF4-FFF2-40B4-BE49-F238E27FC236}">
                  <a16:creationId xmlns:a16="http://schemas.microsoft.com/office/drawing/2014/main" id="{C504FC1C-C52B-35FC-F98C-E85737B960FD}"/>
                </a:ext>
              </a:extLst>
            </p:cNvPr>
            <p:cNvSpPr/>
            <p:nvPr/>
          </p:nvSpPr>
          <p:spPr>
            <a:xfrm rot="16200000">
              <a:off x="10328997" y="26576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B9872132-BC42-7B1A-C113-7949B5631B9A}"/>
                </a:ext>
              </a:extLst>
            </p:cNvPr>
            <p:cNvSpPr/>
            <p:nvPr/>
          </p:nvSpPr>
          <p:spPr>
            <a:xfrm rot="16200000">
              <a:off x="7807181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6" name="Rectangle 755">
              <a:extLst>
                <a:ext uri="{FF2B5EF4-FFF2-40B4-BE49-F238E27FC236}">
                  <a16:creationId xmlns:a16="http://schemas.microsoft.com/office/drawing/2014/main" id="{6F9488DC-CE68-FD02-E25F-55770CA751A9}"/>
                </a:ext>
              </a:extLst>
            </p:cNvPr>
            <p:cNvSpPr/>
            <p:nvPr/>
          </p:nvSpPr>
          <p:spPr>
            <a:xfrm rot="16200000">
              <a:off x="8087369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7" name="Rectangle 756">
              <a:extLst>
                <a:ext uri="{FF2B5EF4-FFF2-40B4-BE49-F238E27FC236}">
                  <a16:creationId xmlns:a16="http://schemas.microsoft.com/office/drawing/2014/main" id="{6A8CBCC1-B70C-832D-3E2B-6CAEEAA7616D}"/>
                </a:ext>
              </a:extLst>
            </p:cNvPr>
            <p:cNvSpPr/>
            <p:nvPr/>
          </p:nvSpPr>
          <p:spPr>
            <a:xfrm rot="16200000">
              <a:off x="8367557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8" name="Rectangle 757">
              <a:extLst>
                <a:ext uri="{FF2B5EF4-FFF2-40B4-BE49-F238E27FC236}">
                  <a16:creationId xmlns:a16="http://schemas.microsoft.com/office/drawing/2014/main" id="{69C40B05-2E10-1301-9280-5525F7D9BBC3}"/>
                </a:ext>
              </a:extLst>
            </p:cNvPr>
            <p:cNvSpPr/>
            <p:nvPr/>
          </p:nvSpPr>
          <p:spPr>
            <a:xfrm rot="16200000">
              <a:off x="8647745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9" name="Rectangle 758">
              <a:extLst>
                <a:ext uri="{FF2B5EF4-FFF2-40B4-BE49-F238E27FC236}">
                  <a16:creationId xmlns:a16="http://schemas.microsoft.com/office/drawing/2014/main" id="{2AF6B0B7-E339-1D27-5DA8-97B9F315EED4}"/>
                </a:ext>
              </a:extLst>
            </p:cNvPr>
            <p:cNvSpPr/>
            <p:nvPr/>
          </p:nvSpPr>
          <p:spPr>
            <a:xfrm rot="16200000">
              <a:off x="8927933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11B10366-F079-0CF4-C7E2-F05E0467CE38}"/>
                </a:ext>
              </a:extLst>
            </p:cNvPr>
            <p:cNvSpPr/>
            <p:nvPr/>
          </p:nvSpPr>
          <p:spPr>
            <a:xfrm rot="16200000">
              <a:off x="9208121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1" name="Rectangle 760">
              <a:extLst>
                <a:ext uri="{FF2B5EF4-FFF2-40B4-BE49-F238E27FC236}">
                  <a16:creationId xmlns:a16="http://schemas.microsoft.com/office/drawing/2014/main" id="{B7ECF150-C0F8-A2EE-98AE-2FE2B542B612}"/>
                </a:ext>
              </a:extLst>
            </p:cNvPr>
            <p:cNvSpPr/>
            <p:nvPr/>
          </p:nvSpPr>
          <p:spPr>
            <a:xfrm rot="16200000">
              <a:off x="9488308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2" name="Rectangle 761">
              <a:extLst>
                <a:ext uri="{FF2B5EF4-FFF2-40B4-BE49-F238E27FC236}">
                  <a16:creationId xmlns:a16="http://schemas.microsoft.com/office/drawing/2014/main" id="{A7A31AFE-15C6-D9E7-1425-9810B7E74315}"/>
                </a:ext>
              </a:extLst>
            </p:cNvPr>
            <p:cNvSpPr/>
            <p:nvPr/>
          </p:nvSpPr>
          <p:spPr>
            <a:xfrm rot="16200000">
              <a:off x="9768496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DEA64D3E-2EC9-3994-03FB-E3EEBA1E5F1C}"/>
                </a:ext>
              </a:extLst>
            </p:cNvPr>
            <p:cNvSpPr/>
            <p:nvPr/>
          </p:nvSpPr>
          <p:spPr>
            <a:xfrm rot="16200000">
              <a:off x="10048684" y="23722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4" name="Rectangle 763">
              <a:extLst>
                <a:ext uri="{FF2B5EF4-FFF2-40B4-BE49-F238E27FC236}">
                  <a16:creationId xmlns:a16="http://schemas.microsoft.com/office/drawing/2014/main" id="{1FFD0D6D-813E-5DB4-7A2D-D7C93ECAB4AD}"/>
                </a:ext>
              </a:extLst>
            </p:cNvPr>
            <p:cNvSpPr/>
            <p:nvPr/>
          </p:nvSpPr>
          <p:spPr>
            <a:xfrm rot="16200000">
              <a:off x="10328872" y="23722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5" name="Rectangle 764">
              <a:extLst>
                <a:ext uri="{FF2B5EF4-FFF2-40B4-BE49-F238E27FC236}">
                  <a16:creationId xmlns:a16="http://schemas.microsoft.com/office/drawing/2014/main" id="{8BAF7142-AD2A-25BE-54BB-9E6F10120DF2}"/>
                </a:ext>
              </a:extLst>
            </p:cNvPr>
            <p:cNvSpPr/>
            <p:nvPr/>
          </p:nvSpPr>
          <p:spPr>
            <a:xfrm rot="16200000">
              <a:off x="7807181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DC62A2CF-CB94-C6B8-3FEE-2AD74A9D60D1}"/>
                </a:ext>
              </a:extLst>
            </p:cNvPr>
            <p:cNvSpPr/>
            <p:nvPr/>
          </p:nvSpPr>
          <p:spPr>
            <a:xfrm rot="16200000">
              <a:off x="8087369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7" name="Rectangle 766">
              <a:extLst>
                <a:ext uri="{FF2B5EF4-FFF2-40B4-BE49-F238E27FC236}">
                  <a16:creationId xmlns:a16="http://schemas.microsoft.com/office/drawing/2014/main" id="{A51CCA62-69FF-327D-5259-0C2995ECCB2E}"/>
                </a:ext>
              </a:extLst>
            </p:cNvPr>
            <p:cNvSpPr/>
            <p:nvPr/>
          </p:nvSpPr>
          <p:spPr>
            <a:xfrm rot="16200000">
              <a:off x="8367557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8" name="Rectangle 767">
              <a:extLst>
                <a:ext uri="{FF2B5EF4-FFF2-40B4-BE49-F238E27FC236}">
                  <a16:creationId xmlns:a16="http://schemas.microsoft.com/office/drawing/2014/main" id="{E13F0E6E-2983-0D98-F459-89FE3F7419FD}"/>
                </a:ext>
              </a:extLst>
            </p:cNvPr>
            <p:cNvSpPr/>
            <p:nvPr/>
          </p:nvSpPr>
          <p:spPr>
            <a:xfrm rot="16200000">
              <a:off x="8647745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CF3A1091-DCDC-FBF1-C9D3-3EA579A505F0}"/>
                </a:ext>
              </a:extLst>
            </p:cNvPr>
            <p:cNvSpPr/>
            <p:nvPr/>
          </p:nvSpPr>
          <p:spPr>
            <a:xfrm rot="16200000">
              <a:off x="8927933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0" name="Rectangle 769">
              <a:extLst>
                <a:ext uri="{FF2B5EF4-FFF2-40B4-BE49-F238E27FC236}">
                  <a16:creationId xmlns:a16="http://schemas.microsoft.com/office/drawing/2014/main" id="{8430645A-B367-F3AB-58F9-81B413DBC0BA}"/>
                </a:ext>
              </a:extLst>
            </p:cNvPr>
            <p:cNvSpPr/>
            <p:nvPr/>
          </p:nvSpPr>
          <p:spPr>
            <a:xfrm rot="16200000">
              <a:off x="9208121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1" name="Rectangle 770">
              <a:extLst>
                <a:ext uri="{FF2B5EF4-FFF2-40B4-BE49-F238E27FC236}">
                  <a16:creationId xmlns:a16="http://schemas.microsoft.com/office/drawing/2014/main" id="{18A22779-A3C2-66D3-0B7B-A3D503DB1124}"/>
                </a:ext>
              </a:extLst>
            </p:cNvPr>
            <p:cNvSpPr/>
            <p:nvPr/>
          </p:nvSpPr>
          <p:spPr>
            <a:xfrm rot="16200000">
              <a:off x="9488308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0FECFD12-8A3D-622D-1D15-A4F4DE79E565}"/>
                </a:ext>
              </a:extLst>
            </p:cNvPr>
            <p:cNvSpPr/>
            <p:nvPr/>
          </p:nvSpPr>
          <p:spPr>
            <a:xfrm rot="16200000">
              <a:off x="9768496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3" name="Rectangle 772">
              <a:extLst>
                <a:ext uri="{FF2B5EF4-FFF2-40B4-BE49-F238E27FC236}">
                  <a16:creationId xmlns:a16="http://schemas.microsoft.com/office/drawing/2014/main" id="{3AC13B50-88FF-1435-9540-0ED0254747A8}"/>
                </a:ext>
              </a:extLst>
            </p:cNvPr>
            <p:cNvSpPr/>
            <p:nvPr/>
          </p:nvSpPr>
          <p:spPr>
            <a:xfrm rot="16200000">
              <a:off x="10048684" y="20867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4" name="Rectangle 773">
              <a:extLst>
                <a:ext uri="{FF2B5EF4-FFF2-40B4-BE49-F238E27FC236}">
                  <a16:creationId xmlns:a16="http://schemas.microsoft.com/office/drawing/2014/main" id="{96213793-6259-CF8F-76A8-EF8ABB858B79}"/>
                </a:ext>
              </a:extLst>
            </p:cNvPr>
            <p:cNvSpPr/>
            <p:nvPr/>
          </p:nvSpPr>
          <p:spPr>
            <a:xfrm rot="16200000">
              <a:off x="10328872" y="20867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BAC4717C-E88B-4849-F8AA-79BB715BDF36}"/>
                </a:ext>
              </a:extLst>
            </p:cNvPr>
            <p:cNvSpPr/>
            <p:nvPr/>
          </p:nvSpPr>
          <p:spPr>
            <a:xfrm rot="16200000">
              <a:off x="7807181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7A402FDC-0D48-F788-C94A-14C8920530BB}"/>
                </a:ext>
              </a:extLst>
            </p:cNvPr>
            <p:cNvSpPr/>
            <p:nvPr/>
          </p:nvSpPr>
          <p:spPr>
            <a:xfrm rot="16200000">
              <a:off x="8087369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06D90545-6100-C14B-95F9-B3CD863C0AFC}"/>
                </a:ext>
              </a:extLst>
            </p:cNvPr>
            <p:cNvSpPr/>
            <p:nvPr/>
          </p:nvSpPr>
          <p:spPr>
            <a:xfrm rot="16200000">
              <a:off x="8367557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C936ED4B-7BF4-0921-1B11-51F6BD57EB5F}"/>
                </a:ext>
              </a:extLst>
            </p:cNvPr>
            <p:cNvSpPr/>
            <p:nvPr/>
          </p:nvSpPr>
          <p:spPr>
            <a:xfrm rot="16200000">
              <a:off x="8647745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9" name="Rectangle 778">
              <a:extLst>
                <a:ext uri="{FF2B5EF4-FFF2-40B4-BE49-F238E27FC236}">
                  <a16:creationId xmlns:a16="http://schemas.microsoft.com/office/drawing/2014/main" id="{D50DA2DC-C3E9-4296-A852-9EE23253D8EB}"/>
                </a:ext>
              </a:extLst>
            </p:cNvPr>
            <p:cNvSpPr/>
            <p:nvPr/>
          </p:nvSpPr>
          <p:spPr>
            <a:xfrm rot="16200000">
              <a:off x="8927933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D606F7F6-B633-9D3E-F1C8-0C2D9843B129}"/>
                </a:ext>
              </a:extLst>
            </p:cNvPr>
            <p:cNvSpPr/>
            <p:nvPr/>
          </p:nvSpPr>
          <p:spPr>
            <a:xfrm rot="16200000">
              <a:off x="9208121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C0C5283A-6A80-E0B7-DDCD-74791295D5F7}"/>
                </a:ext>
              </a:extLst>
            </p:cNvPr>
            <p:cNvSpPr/>
            <p:nvPr/>
          </p:nvSpPr>
          <p:spPr>
            <a:xfrm rot="16200000">
              <a:off x="9488308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8C3BE0C7-0859-D320-15EB-A547EE000432}"/>
                </a:ext>
              </a:extLst>
            </p:cNvPr>
            <p:cNvSpPr/>
            <p:nvPr/>
          </p:nvSpPr>
          <p:spPr>
            <a:xfrm rot="16200000">
              <a:off x="9768496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FD43C913-BB93-2B29-CA5F-14D303EDA7FE}"/>
                </a:ext>
              </a:extLst>
            </p:cNvPr>
            <p:cNvSpPr/>
            <p:nvPr/>
          </p:nvSpPr>
          <p:spPr>
            <a:xfrm rot="16200000">
              <a:off x="10048684" y="1801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FDB68DD0-3C2D-DEDD-077F-AB55BE4AFA77}"/>
                </a:ext>
              </a:extLst>
            </p:cNvPr>
            <p:cNvSpPr/>
            <p:nvPr/>
          </p:nvSpPr>
          <p:spPr>
            <a:xfrm rot="16200000">
              <a:off x="10328872" y="1801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AEC97B4F-5B64-7001-9BF1-863BC629132A}"/>
                </a:ext>
              </a:extLst>
            </p:cNvPr>
            <p:cNvSpPr/>
            <p:nvPr/>
          </p:nvSpPr>
          <p:spPr>
            <a:xfrm rot="16200000">
              <a:off x="7807181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3C463D69-9B40-F7FC-0424-E40E97034DB2}"/>
                </a:ext>
              </a:extLst>
            </p:cNvPr>
            <p:cNvSpPr/>
            <p:nvPr/>
          </p:nvSpPr>
          <p:spPr>
            <a:xfrm rot="16200000">
              <a:off x="8087369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6A0C92F9-A32D-6896-4CF7-EF979DAD9B9E}"/>
                </a:ext>
              </a:extLst>
            </p:cNvPr>
            <p:cNvSpPr/>
            <p:nvPr/>
          </p:nvSpPr>
          <p:spPr>
            <a:xfrm rot="16200000">
              <a:off x="8367557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DCF2ED45-A2C3-0372-E3D8-4EAF9548084A}"/>
                </a:ext>
              </a:extLst>
            </p:cNvPr>
            <p:cNvSpPr/>
            <p:nvPr/>
          </p:nvSpPr>
          <p:spPr>
            <a:xfrm rot="16200000">
              <a:off x="8647745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6C2B5313-C707-3959-6981-EB723D553365}"/>
                </a:ext>
              </a:extLst>
            </p:cNvPr>
            <p:cNvSpPr/>
            <p:nvPr/>
          </p:nvSpPr>
          <p:spPr>
            <a:xfrm rot="16200000">
              <a:off x="8927933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EE20F088-432B-CFC9-AE17-68F419FB6E25}"/>
                </a:ext>
              </a:extLst>
            </p:cNvPr>
            <p:cNvSpPr/>
            <p:nvPr/>
          </p:nvSpPr>
          <p:spPr>
            <a:xfrm rot="16200000">
              <a:off x="9208121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5ABC3377-63A4-C3D3-BA73-94405DAB9561}"/>
                </a:ext>
              </a:extLst>
            </p:cNvPr>
            <p:cNvSpPr/>
            <p:nvPr/>
          </p:nvSpPr>
          <p:spPr>
            <a:xfrm rot="16200000">
              <a:off x="9488308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91D634EE-C87F-6585-D410-9335887BAA9E}"/>
                </a:ext>
              </a:extLst>
            </p:cNvPr>
            <p:cNvSpPr/>
            <p:nvPr/>
          </p:nvSpPr>
          <p:spPr>
            <a:xfrm rot="16200000">
              <a:off x="9768496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AFCF0B77-01E8-97FF-7868-0E206BC92F18}"/>
                </a:ext>
              </a:extLst>
            </p:cNvPr>
            <p:cNvSpPr/>
            <p:nvPr/>
          </p:nvSpPr>
          <p:spPr>
            <a:xfrm rot="16200000">
              <a:off x="10048684" y="15159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24817E79-E392-42A8-9C4C-59B0E1CD7377}"/>
                </a:ext>
              </a:extLst>
            </p:cNvPr>
            <p:cNvSpPr/>
            <p:nvPr/>
          </p:nvSpPr>
          <p:spPr>
            <a:xfrm rot="16200000">
              <a:off x="10328872" y="15159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62CFA2B6-7157-FB14-D455-48D6E5F40CC7}"/>
                </a:ext>
              </a:extLst>
            </p:cNvPr>
            <p:cNvSpPr/>
            <p:nvPr/>
          </p:nvSpPr>
          <p:spPr>
            <a:xfrm rot="16200000">
              <a:off x="7807181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6212DC21-2B77-53DF-BF12-0A63785D68F8}"/>
                </a:ext>
              </a:extLst>
            </p:cNvPr>
            <p:cNvSpPr/>
            <p:nvPr/>
          </p:nvSpPr>
          <p:spPr>
            <a:xfrm rot="16200000">
              <a:off x="8087369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FAD0C566-78F6-B956-2007-8D7555C48735}"/>
                </a:ext>
              </a:extLst>
            </p:cNvPr>
            <p:cNvSpPr/>
            <p:nvPr/>
          </p:nvSpPr>
          <p:spPr>
            <a:xfrm rot="16200000">
              <a:off x="8367557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469B717D-6210-A9BE-AA04-723ADFDC922E}"/>
                </a:ext>
              </a:extLst>
            </p:cNvPr>
            <p:cNvSpPr/>
            <p:nvPr/>
          </p:nvSpPr>
          <p:spPr>
            <a:xfrm rot="16200000">
              <a:off x="8647745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8A4D9E24-371F-083B-D93C-340F1843F810}"/>
                </a:ext>
              </a:extLst>
            </p:cNvPr>
            <p:cNvSpPr/>
            <p:nvPr/>
          </p:nvSpPr>
          <p:spPr>
            <a:xfrm rot="16200000">
              <a:off x="8927933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31047617-546B-0B65-8454-0AD189E8914B}"/>
                </a:ext>
              </a:extLst>
            </p:cNvPr>
            <p:cNvSpPr/>
            <p:nvPr/>
          </p:nvSpPr>
          <p:spPr>
            <a:xfrm rot="16200000">
              <a:off x="9208121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0AB412A0-49EA-D1A9-8ACC-B73BAD8307D1}"/>
                </a:ext>
              </a:extLst>
            </p:cNvPr>
            <p:cNvSpPr/>
            <p:nvPr/>
          </p:nvSpPr>
          <p:spPr>
            <a:xfrm rot="16200000">
              <a:off x="9488308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AB3669C3-5B42-1340-863A-8EF6D3C6B8EC}"/>
                </a:ext>
              </a:extLst>
            </p:cNvPr>
            <p:cNvSpPr/>
            <p:nvPr/>
          </p:nvSpPr>
          <p:spPr>
            <a:xfrm rot="16200000">
              <a:off x="9768496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1CD19405-2143-9B0D-C651-495C19A18ED9}"/>
                </a:ext>
              </a:extLst>
            </p:cNvPr>
            <p:cNvSpPr/>
            <p:nvPr/>
          </p:nvSpPr>
          <p:spPr>
            <a:xfrm rot="16200000">
              <a:off x="10048684" y="12305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76B3ACF2-9619-3EA2-6A09-1D2BA1349C66}"/>
                </a:ext>
              </a:extLst>
            </p:cNvPr>
            <p:cNvSpPr/>
            <p:nvPr/>
          </p:nvSpPr>
          <p:spPr>
            <a:xfrm rot="16200000">
              <a:off x="10328872" y="12305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7962BBF6-D66E-F2B6-11D9-757BE3A27F54}"/>
                </a:ext>
              </a:extLst>
            </p:cNvPr>
            <p:cNvSpPr/>
            <p:nvPr/>
          </p:nvSpPr>
          <p:spPr>
            <a:xfrm rot="16200000">
              <a:off x="7807181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0E754B63-457C-3A97-7B61-61C109F8B9C6}"/>
                </a:ext>
              </a:extLst>
            </p:cNvPr>
            <p:cNvSpPr/>
            <p:nvPr/>
          </p:nvSpPr>
          <p:spPr>
            <a:xfrm rot="16200000">
              <a:off x="8087369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97995516-8C9A-05F4-391E-FE6945FDE687}"/>
                </a:ext>
              </a:extLst>
            </p:cNvPr>
            <p:cNvSpPr/>
            <p:nvPr/>
          </p:nvSpPr>
          <p:spPr>
            <a:xfrm rot="16200000">
              <a:off x="8367557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4366DCFD-A4A1-8192-3FA8-2395CD167D02}"/>
                </a:ext>
              </a:extLst>
            </p:cNvPr>
            <p:cNvSpPr/>
            <p:nvPr/>
          </p:nvSpPr>
          <p:spPr>
            <a:xfrm rot="16200000">
              <a:off x="8647745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2999C3F8-CCB5-F861-CEC4-9C8B67E419E8}"/>
                </a:ext>
              </a:extLst>
            </p:cNvPr>
            <p:cNvSpPr/>
            <p:nvPr/>
          </p:nvSpPr>
          <p:spPr>
            <a:xfrm rot="16200000">
              <a:off x="8927933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54A291F4-BCE9-EFD9-F1B8-E1B1D91BFED4}"/>
                </a:ext>
              </a:extLst>
            </p:cNvPr>
            <p:cNvSpPr/>
            <p:nvPr/>
          </p:nvSpPr>
          <p:spPr>
            <a:xfrm rot="16200000">
              <a:off x="9208121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568F962F-F395-DEFB-EDE8-B1D4B9272595}"/>
                </a:ext>
              </a:extLst>
            </p:cNvPr>
            <p:cNvSpPr/>
            <p:nvPr/>
          </p:nvSpPr>
          <p:spPr>
            <a:xfrm rot="16200000">
              <a:off x="9488308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4AFF0FDF-FEAC-31F2-23B6-EF52B1AB7F8E}"/>
                </a:ext>
              </a:extLst>
            </p:cNvPr>
            <p:cNvSpPr/>
            <p:nvPr/>
          </p:nvSpPr>
          <p:spPr>
            <a:xfrm rot="16200000">
              <a:off x="9768496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C8A3F695-56D5-F13C-68A8-9867A5850D87}"/>
                </a:ext>
              </a:extLst>
            </p:cNvPr>
            <p:cNvSpPr/>
            <p:nvPr/>
          </p:nvSpPr>
          <p:spPr>
            <a:xfrm rot="16200000">
              <a:off x="10048684" y="9450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10CC13E7-196A-8CE9-7809-A39D94B5375D}"/>
                </a:ext>
              </a:extLst>
            </p:cNvPr>
            <p:cNvSpPr/>
            <p:nvPr/>
          </p:nvSpPr>
          <p:spPr>
            <a:xfrm rot="16200000">
              <a:off x="10328872" y="9450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BB3F7F2E-A1D0-15A2-7228-096D321EA968}"/>
                </a:ext>
              </a:extLst>
            </p:cNvPr>
            <p:cNvSpPr/>
            <p:nvPr/>
          </p:nvSpPr>
          <p:spPr>
            <a:xfrm rot="16200000">
              <a:off x="7807181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6DB20A4F-C3D2-71DD-21E7-4D775846A956}"/>
                </a:ext>
              </a:extLst>
            </p:cNvPr>
            <p:cNvSpPr/>
            <p:nvPr/>
          </p:nvSpPr>
          <p:spPr>
            <a:xfrm rot="16200000">
              <a:off x="8087369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39186C42-5028-F60A-3EAB-C9D2D59EA4CB}"/>
                </a:ext>
              </a:extLst>
            </p:cNvPr>
            <p:cNvSpPr/>
            <p:nvPr/>
          </p:nvSpPr>
          <p:spPr>
            <a:xfrm rot="16200000">
              <a:off x="8367557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FC166B6-FE33-4840-CBA8-D6705B0D2F3C}"/>
                </a:ext>
              </a:extLst>
            </p:cNvPr>
            <p:cNvSpPr/>
            <p:nvPr/>
          </p:nvSpPr>
          <p:spPr>
            <a:xfrm rot="16200000">
              <a:off x="8647745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07AC05CA-2130-35DC-BEF5-10E873081C6F}"/>
                </a:ext>
              </a:extLst>
            </p:cNvPr>
            <p:cNvSpPr/>
            <p:nvPr/>
          </p:nvSpPr>
          <p:spPr>
            <a:xfrm rot="16200000">
              <a:off x="8927933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C605A361-180B-1720-13D2-1E10C0420934}"/>
                </a:ext>
              </a:extLst>
            </p:cNvPr>
            <p:cNvSpPr/>
            <p:nvPr/>
          </p:nvSpPr>
          <p:spPr>
            <a:xfrm rot="16200000">
              <a:off x="9208121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4075E1DC-0F21-6589-BE4B-0AE5B36DB6EA}"/>
                </a:ext>
              </a:extLst>
            </p:cNvPr>
            <p:cNvSpPr/>
            <p:nvPr/>
          </p:nvSpPr>
          <p:spPr>
            <a:xfrm rot="16200000">
              <a:off x="9488308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9415F5EB-77DB-375B-9C0E-154F0DBAF785}"/>
                </a:ext>
              </a:extLst>
            </p:cNvPr>
            <p:cNvSpPr/>
            <p:nvPr/>
          </p:nvSpPr>
          <p:spPr>
            <a:xfrm rot="16200000">
              <a:off x="9768496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CB81B50F-5193-D867-3035-A7E7F2A73D37}"/>
                </a:ext>
              </a:extLst>
            </p:cNvPr>
            <p:cNvSpPr/>
            <p:nvPr/>
          </p:nvSpPr>
          <p:spPr>
            <a:xfrm rot="16200000">
              <a:off x="10048684" y="6596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E610BB62-5C76-EC58-C2F3-008945FB6FF5}"/>
                </a:ext>
              </a:extLst>
            </p:cNvPr>
            <p:cNvSpPr/>
            <p:nvPr/>
          </p:nvSpPr>
          <p:spPr>
            <a:xfrm rot="16200000">
              <a:off x="10328872" y="6596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19656710-8822-5AB8-3B5E-C574A3A48068}"/>
                </a:ext>
              </a:extLst>
            </p:cNvPr>
            <p:cNvSpPr/>
            <p:nvPr/>
          </p:nvSpPr>
          <p:spPr>
            <a:xfrm rot="16200000">
              <a:off x="7807181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FE034E9A-E93E-DF51-7289-520C3415002B}"/>
                </a:ext>
              </a:extLst>
            </p:cNvPr>
            <p:cNvSpPr/>
            <p:nvPr/>
          </p:nvSpPr>
          <p:spPr>
            <a:xfrm rot="16200000">
              <a:off x="8087369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1A8855D9-904A-0ECF-4D2A-AFDF65EE5DCB}"/>
                </a:ext>
              </a:extLst>
            </p:cNvPr>
            <p:cNvSpPr/>
            <p:nvPr/>
          </p:nvSpPr>
          <p:spPr>
            <a:xfrm rot="16200000">
              <a:off x="8367557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393D0D72-63BD-2740-FBFE-DBC4EF97786C}"/>
                </a:ext>
              </a:extLst>
            </p:cNvPr>
            <p:cNvSpPr/>
            <p:nvPr/>
          </p:nvSpPr>
          <p:spPr>
            <a:xfrm rot="16200000">
              <a:off x="8647745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36A736E5-08EB-1A55-E000-227288081B9E}"/>
                </a:ext>
              </a:extLst>
            </p:cNvPr>
            <p:cNvSpPr/>
            <p:nvPr/>
          </p:nvSpPr>
          <p:spPr>
            <a:xfrm rot="16200000">
              <a:off x="8927933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654895DB-4295-EF46-D789-29E7B7414E56}"/>
                </a:ext>
              </a:extLst>
            </p:cNvPr>
            <p:cNvSpPr/>
            <p:nvPr/>
          </p:nvSpPr>
          <p:spPr>
            <a:xfrm rot="16200000">
              <a:off x="9208121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ADEFCAD5-7513-790B-8490-8444CFFB63E8}"/>
                </a:ext>
              </a:extLst>
            </p:cNvPr>
            <p:cNvSpPr/>
            <p:nvPr/>
          </p:nvSpPr>
          <p:spPr>
            <a:xfrm rot="16200000">
              <a:off x="9488308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2" name="Rectangle 831">
              <a:extLst>
                <a:ext uri="{FF2B5EF4-FFF2-40B4-BE49-F238E27FC236}">
                  <a16:creationId xmlns:a16="http://schemas.microsoft.com/office/drawing/2014/main" id="{ABFC6A2B-EF7F-8E7A-CC6F-D98E438B466D}"/>
                </a:ext>
              </a:extLst>
            </p:cNvPr>
            <p:cNvSpPr/>
            <p:nvPr/>
          </p:nvSpPr>
          <p:spPr>
            <a:xfrm rot="16200000">
              <a:off x="9768496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3" name="Rectangle 832">
              <a:extLst>
                <a:ext uri="{FF2B5EF4-FFF2-40B4-BE49-F238E27FC236}">
                  <a16:creationId xmlns:a16="http://schemas.microsoft.com/office/drawing/2014/main" id="{4E70D69B-7927-7B1E-BB48-DBC893E43621}"/>
                </a:ext>
              </a:extLst>
            </p:cNvPr>
            <p:cNvSpPr/>
            <p:nvPr/>
          </p:nvSpPr>
          <p:spPr>
            <a:xfrm rot="16200000">
              <a:off x="10048684" y="374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DDBEA921-9757-2707-4D32-0B4F2E49D09D}"/>
                </a:ext>
              </a:extLst>
            </p:cNvPr>
            <p:cNvSpPr/>
            <p:nvPr/>
          </p:nvSpPr>
          <p:spPr>
            <a:xfrm rot="16200000">
              <a:off x="10328872" y="374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45460349-2DF4-F21E-6927-AC85833B5A24}"/>
                </a:ext>
              </a:extLst>
            </p:cNvPr>
            <p:cNvSpPr/>
            <p:nvPr/>
          </p:nvSpPr>
          <p:spPr>
            <a:xfrm rot="16200000">
              <a:off x="7807181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40211E4E-DCDA-2999-6719-7C8B0E2E4611}"/>
                </a:ext>
              </a:extLst>
            </p:cNvPr>
            <p:cNvSpPr/>
            <p:nvPr/>
          </p:nvSpPr>
          <p:spPr>
            <a:xfrm rot="16200000">
              <a:off x="8087369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06675EAC-217B-588E-5118-EAEBD48CE528}"/>
                </a:ext>
              </a:extLst>
            </p:cNvPr>
            <p:cNvSpPr/>
            <p:nvPr/>
          </p:nvSpPr>
          <p:spPr>
            <a:xfrm rot="16200000">
              <a:off x="8367557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B567832D-2126-F84D-76FC-30CCFC42212D}"/>
                </a:ext>
              </a:extLst>
            </p:cNvPr>
            <p:cNvSpPr/>
            <p:nvPr/>
          </p:nvSpPr>
          <p:spPr>
            <a:xfrm rot="16200000">
              <a:off x="8647745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1116822D-4ED6-1793-2A4F-5B113A7BF6B0}"/>
                </a:ext>
              </a:extLst>
            </p:cNvPr>
            <p:cNvSpPr/>
            <p:nvPr/>
          </p:nvSpPr>
          <p:spPr>
            <a:xfrm rot="16200000">
              <a:off x="8927933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2D52D4A5-192A-4B7D-8D83-77A9287EB1B7}"/>
                </a:ext>
              </a:extLst>
            </p:cNvPr>
            <p:cNvSpPr/>
            <p:nvPr/>
          </p:nvSpPr>
          <p:spPr>
            <a:xfrm rot="16200000">
              <a:off x="9208121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C2F0D35E-03AD-D1E8-EA9A-B8007D55883B}"/>
                </a:ext>
              </a:extLst>
            </p:cNvPr>
            <p:cNvSpPr/>
            <p:nvPr/>
          </p:nvSpPr>
          <p:spPr>
            <a:xfrm rot="16200000">
              <a:off x="9488308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844CC13B-E871-61C5-083C-5736D37EC133}"/>
                </a:ext>
              </a:extLst>
            </p:cNvPr>
            <p:cNvSpPr/>
            <p:nvPr/>
          </p:nvSpPr>
          <p:spPr>
            <a:xfrm rot="16200000">
              <a:off x="9768496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F9F46A9F-0710-87E3-9E6C-FDE706FD3C5D}"/>
                </a:ext>
              </a:extLst>
            </p:cNvPr>
            <p:cNvSpPr/>
            <p:nvPr/>
          </p:nvSpPr>
          <p:spPr>
            <a:xfrm rot="16200000">
              <a:off x="10048684" y="888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56FD5A1E-E274-FDF8-E8D2-2A1A15E049F8}"/>
                </a:ext>
              </a:extLst>
            </p:cNvPr>
            <p:cNvSpPr/>
            <p:nvPr/>
          </p:nvSpPr>
          <p:spPr>
            <a:xfrm rot="16200000">
              <a:off x="10328872" y="888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1496C667-C3DA-295D-1B63-4EE79D87FCF8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016495" y="-39587"/>
            <a:chExt cx="2786590" cy="2838552"/>
          </a:xfrm>
        </p:grpSpPr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40EBD97F-9586-D271-05D3-01A2B43FFB9B}"/>
                </a:ext>
              </a:extLst>
            </p:cNvPr>
            <p:cNvSpPr/>
            <p:nvPr/>
          </p:nvSpPr>
          <p:spPr>
            <a:xfrm rot="16200000">
              <a:off x="8014145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48113E6D-B117-D7CC-C9A3-6352AD4D5DE1}"/>
                </a:ext>
              </a:extLst>
            </p:cNvPr>
            <p:cNvSpPr/>
            <p:nvPr/>
          </p:nvSpPr>
          <p:spPr>
            <a:xfrm rot="16200000">
              <a:off x="8294333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CAD6E7D0-FB8D-566F-F60A-82EF3EF2EB52}"/>
                </a:ext>
              </a:extLst>
            </p:cNvPr>
            <p:cNvSpPr/>
            <p:nvPr/>
          </p:nvSpPr>
          <p:spPr>
            <a:xfrm rot="16200000">
              <a:off x="8574521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680F0702-4C78-B207-D03C-273E213CB52C}"/>
                </a:ext>
              </a:extLst>
            </p:cNvPr>
            <p:cNvSpPr/>
            <p:nvPr/>
          </p:nvSpPr>
          <p:spPr>
            <a:xfrm rot="16200000">
              <a:off x="8854709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1D36A7AC-71F9-F074-1FC5-02B133E6BCE3}"/>
                </a:ext>
              </a:extLst>
            </p:cNvPr>
            <p:cNvSpPr/>
            <p:nvPr/>
          </p:nvSpPr>
          <p:spPr>
            <a:xfrm rot="16200000">
              <a:off x="9134897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195D06A1-A238-B33E-9A95-A4D6FA684DE5}"/>
                </a:ext>
              </a:extLst>
            </p:cNvPr>
            <p:cNvSpPr/>
            <p:nvPr/>
          </p:nvSpPr>
          <p:spPr>
            <a:xfrm rot="16200000">
              <a:off x="9415085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316904A3-9B81-057E-9AB9-5498D15119B9}"/>
                </a:ext>
              </a:extLst>
            </p:cNvPr>
            <p:cNvSpPr/>
            <p:nvPr/>
          </p:nvSpPr>
          <p:spPr>
            <a:xfrm rot="16200000">
              <a:off x="9695272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6640B23E-D6F8-6E41-9D7E-4AE140321731}"/>
                </a:ext>
              </a:extLst>
            </p:cNvPr>
            <p:cNvSpPr/>
            <p:nvPr/>
          </p:nvSpPr>
          <p:spPr>
            <a:xfrm rot="16200000">
              <a:off x="9975460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0B0CC7E3-7963-AF78-B7E5-7E2D1C6F2A20}"/>
                </a:ext>
              </a:extLst>
            </p:cNvPr>
            <p:cNvSpPr/>
            <p:nvPr/>
          </p:nvSpPr>
          <p:spPr>
            <a:xfrm rot="16200000">
              <a:off x="10255648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83FD964A-8140-9145-C2E5-8DBA6AA544F3}"/>
                </a:ext>
              </a:extLst>
            </p:cNvPr>
            <p:cNvSpPr/>
            <p:nvPr/>
          </p:nvSpPr>
          <p:spPr>
            <a:xfrm rot="16200000">
              <a:off x="10535836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A358AE33-861C-A7D9-454D-4B0BFABDDCC2}"/>
                </a:ext>
              </a:extLst>
            </p:cNvPr>
            <p:cNvSpPr/>
            <p:nvPr/>
          </p:nvSpPr>
          <p:spPr>
            <a:xfrm rot="16200000">
              <a:off x="8014020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12250987-5E22-AE91-A27D-4B8BF4CDBE8A}"/>
                </a:ext>
              </a:extLst>
            </p:cNvPr>
            <p:cNvSpPr/>
            <p:nvPr/>
          </p:nvSpPr>
          <p:spPr>
            <a:xfrm rot="16200000">
              <a:off x="8294208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79B5D2E3-9FED-2D90-0EE5-6AB81478C726}"/>
                </a:ext>
              </a:extLst>
            </p:cNvPr>
            <p:cNvSpPr/>
            <p:nvPr/>
          </p:nvSpPr>
          <p:spPr>
            <a:xfrm rot="16200000">
              <a:off x="8574396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95B705E8-EFE4-3164-9F44-C01CF41F6F23}"/>
                </a:ext>
              </a:extLst>
            </p:cNvPr>
            <p:cNvSpPr/>
            <p:nvPr/>
          </p:nvSpPr>
          <p:spPr>
            <a:xfrm rot="16200000">
              <a:off x="8854584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BC109C71-F507-FE8B-F45E-66D55DF3E61F}"/>
                </a:ext>
              </a:extLst>
            </p:cNvPr>
            <p:cNvSpPr/>
            <p:nvPr/>
          </p:nvSpPr>
          <p:spPr>
            <a:xfrm rot="16200000">
              <a:off x="9134772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2D577728-D849-280A-0C23-3C400A739AB5}"/>
                </a:ext>
              </a:extLst>
            </p:cNvPr>
            <p:cNvSpPr/>
            <p:nvPr/>
          </p:nvSpPr>
          <p:spPr>
            <a:xfrm rot="16200000">
              <a:off x="9414960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167DB7BE-49B6-6030-EAF6-46812E72DA3C}"/>
                </a:ext>
              </a:extLst>
            </p:cNvPr>
            <p:cNvSpPr/>
            <p:nvPr/>
          </p:nvSpPr>
          <p:spPr>
            <a:xfrm rot="16200000">
              <a:off x="9695147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4" name="Rectangle 863">
              <a:extLst>
                <a:ext uri="{FF2B5EF4-FFF2-40B4-BE49-F238E27FC236}">
                  <a16:creationId xmlns:a16="http://schemas.microsoft.com/office/drawing/2014/main" id="{6171ACEE-98D8-E246-359E-82E85CA51DCF}"/>
                </a:ext>
              </a:extLst>
            </p:cNvPr>
            <p:cNvSpPr/>
            <p:nvPr/>
          </p:nvSpPr>
          <p:spPr>
            <a:xfrm rot="16200000">
              <a:off x="9975335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FD8FDAC0-7FC5-5AF7-5D1C-1F8B9513D4E3}"/>
                </a:ext>
              </a:extLst>
            </p:cNvPr>
            <p:cNvSpPr/>
            <p:nvPr/>
          </p:nvSpPr>
          <p:spPr>
            <a:xfrm rot="16200000">
              <a:off x="10255523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179F42F1-302E-1EEF-04F1-2AA06032D6FA}"/>
                </a:ext>
              </a:extLst>
            </p:cNvPr>
            <p:cNvSpPr/>
            <p:nvPr/>
          </p:nvSpPr>
          <p:spPr>
            <a:xfrm rot="16200000">
              <a:off x="10535711" y="224629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985A1893-D936-58E6-FF5D-646E6DA257FB}"/>
                </a:ext>
              </a:extLst>
            </p:cNvPr>
            <p:cNvSpPr/>
            <p:nvPr/>
          </p:nvSpPr>
          <p:spPr>
            <a:xfrm rot="16200000">
              <a:off x="801402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7466833A-3B91-7D7B-9A8E-B0BA37DCEAE5}"/>
                </a:ext>
              </a:extLst>
            </p:cNvPr>
            <p:cNvSpPr/>
            <p:nvPr/>
          </p:nvSpPr>
          <p:spPr>
            <a:xfrm rot="16200000">
              <a:off x="8294208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9C65B1E5-E4CB-EE9E-6A80-1EEFE0880747}"/>
                </a:ext>
              </a:extLst>
            </p:cNvPr>
            <p:cNvSpPr/>
            <p:nvPr/>
          </p:nvSpPr>
          <p:spPr>
            <a:xfrm rot="16200000">
              <a:off x="8574396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2F7CFC65-1C10-A922-4909-A136F57AE2AC}"/>
                </a:ext>
              </a:extLst>
            </p:cNvPr>
            <p:cNvSpPr/>
            <p:nvPr/>
          </p:nvSpPr>
          <p:spPr>
            <a:xfrm rot="16200000">
              <a:off x="885458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6A788B68-12D4-2F72-CD19-7008EF95879F}"/>
                </a:ext>
              </a:extLst>
            </p:cNvPr>
            <p:cNvSpPr/>
            <p:nvPr/>
          </p:nvSpPr>
          <p:spPr>
            <a:xfrm rot="16200000">
              <a:off x="9134772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4B4BD0DD-FFA6-B0DC-040D-80283D5E9686}"/>
                </a:ext>
              </a:extLst>
            </p:cNvPr>
            <p:cNvSpPr/>
            <p:nvPr/>
          </p:nvSpPr>
          <p:spPr>
            <a:xfrm rot="16200000">
              <a:off x="941496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C63105F7-8CF5-BC3A-62F8-8E8FDA4319E9}"/>
                </a:ext>
              </a:extLst>
            </p:cNvPr>
            <p:cNvSpPr/>
            <p:nvPr/>
          </p:nvSpPr>
          <p:spPr>
            <a:xfrm rot="16200000">
              <a:off x="9695147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0DEB3205-76A2-61C3-D848-7093F5EE21FF}"/>
                </a:ext>
              </a:extLst>
            </p:cNvPr>
            <p:cNvSpPr/>
            <p:nvPr/>
          </p:nvSpPr>
          <p:spPr>
            <a:xfrm rot="16200000">
              <a:off x="9975335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8F397FE5-3E69-D0EF-3247-CFA4A5CB08FE}"/>
                </a:ext>
              </a:extLst>
            </p:cNvPr>
            <p:cNvSpPr/>
            <p:nvPr/>
          </p:nvSpPr>
          <p:spPr>
            <a:xfrm rot="16200000">
              <a:off x="10255523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4B3883DA-6703-D4A2-0F2E-8B8EBA1A578C}"/>
                </a:ext>
              </a:extLst>
            </p:cNvPr>
            <p:cNvSpPr/>
            <p:nvPr/>
          </p:nvSpPr>
          <p:spPr>
            <a:xfrm rot="16200000">
              <a:off x="10535711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C9516996-B92A-99C5-B272-E3E3468F6616}"/>
                </a:ext>
              </a:extLst>
            </p:cNvPr>
            <p:cNvSpPr/>
            <p:nvPr/>
          </p:nvSpPr>
          <p:spPr>
            <a:xfrm rot="16200000">
              <a:off x="8014020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140FACDE-DC7F-3A14-CE28-B3709AAEC85B}"/>
                </a:ext>
              </a:extLst>
            </p:cNvPr>
            <p:cNvSpPr/>
            <p:nvPr/>
          </p:nvSpPr>
          <p:spPr>
            <a:xfrm rot="16200000">
              <a:off x="8294208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1FF85624-B9DE-99F3-6D11-667D9D6404D7}"/>
                </a:ext>
              </a:extLst>
            </p:cNvPr>
            <p:cNvSpPr/>
            <p:nvPr/>
          </p:nvSpPr>
          <p:spPr>
            <a:xfrm rot="16200000">
              <a:off x="8574396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CA04D3DE-73FF-BFC7-426D-5AB9E115BAF7}"/>
                </a:ext>
              </a:extLst>
            </p:cNvPr>
            <p:cNvSpPr/>
            <p:nvPr/>
          </p:nvSpPr>
          <p:spPr>
            <a:xfrm rot="16200000">
              <a:off x="8854584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BC97C783-22CF-193B-4E69-C7847A330B9F}"/>
                </a:ext>
              </a:extLst>
            </p:cNvPr>
            <p:cNvSpPr/>
            <p:nvPr/>
          </p:nvSpPr>
          <p:spPr>
            <a:xfrm rot="16200000">
              <a:off x="9134772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CB20CB4B-B956-9A60-95CE-AEAF0F5827FC}"/>
                </a:ext>
              </a:extLst>
            </p:cNvPr>
            <p:cNvSpPr/>
            <p:nvPr/>
          </p:nvSpPr>
          <p:spPr>
            <a:xfrm rot="16200000">
              <a:off x="9414960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F55CADB8-3546-8713-3C5F-3240B7E69D67}"/>
                </a:ext>
              </a:extLst>
            </p:cNvPr>
            <p:cNvSpPr/>
            <p:nvPr/>
          </p:nvSpPr>
          <p:spPr>
            <a:xfrm rot="16200000">
              <a:off x="9695147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D661C3F5-4E30-DE94-C39C-AEA7C7DD3231}"/>
                </a:ext>
              </a:extLst>
            </p:cNvPr>
            <p:cNvSpPr/>
            <p:nvPr/>
          </p:nvSpPr>
          <p:spPr>
            <a:xfrm rot="16200000">
              <a:off x="9975335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321C2BC2-0C7B-EE96-287C-400184D19CC2}"/>
                </a:ext>
              </a:extLst>
            </p:cNvPr>
            <p:cNvSpPr/>
            <p:nvPr/>
          </p:nvSpPr>
          <p:spPr>
            <a:xfrm rot="16200000">
              <a:off x="10255523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F21E581D-63F2-1EEF-065B-AD46EDBBE3B0}"/>
                </a:ext>
              </a:extLst>
            </p:cNvPr>
            <p:cNvSpPr/>
            <p:nvPr/>
          </p:nvSpPr>
          <p:spPr>
            <a:xfrm rot="16200000">
              <a:off x="10535711" y="167544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6858F4F9-798F-B280-C03B-5E9481C92CE4}"/>
                </a:ext>
              </a:extLst>
            </p:cNvPr>
            <p:cNvSpPr/>
            <p:nvPr/>
          </p:nvSpPr>
          <p:spPr>
            <a:xfrm rot="16200000">
              <a:off x="801402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3299780B-B2D0-5B73-9EE8-ECBB9A7DA18F}"/>
                </a:ext>
              </a:extLst>
            </p:cNvPr>
            <p:cNvSpPr/>
            <p:nvPr/>
          </p:nvSpPr>
          <p:spPr>
            <a:xfrm rot="16200000">
              <a:off x="8294208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5D312D57-7D4C-97E0-7A2A-18134325CBDA}"/>
                </a:ext>
              </a:extLst>
            </p:cNvPr>
            <p:cNvSpPr/>
            <p:nvPr/>
          </p:nvSpPr>
          <p:spPr>
            <a:xfrm rot="16200000">
              <a:off x="8574396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DE3BABFA-4D71-6818-F021-0D4C928CB22B}"/>
                </a:ext>
              </a:extLst>
            </p:cNvPr>
            <p:cNvSpPr/>
            <p:nvPr/>
          </p:nvSpPr>
          <p:spPr>
            <a:xfrm rot="16200000">
              <a:off x="885458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12D5D911-EC94-47FD-9C44-854EEF7327BB}"/>
                </a:ext>
              </a:extLst>
            </p:cNvPr>
            <p:cNvSpPr/>
            <p:nvPr/>
          </p:nvSpPr>
          <p:spPr>
            <a:xfrm rot="16200000">
              <a:off x="9134772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81347770-1D02-1C2A-EAAC-55B40C3CF4ED}"/>
                </a:ext>
              </a:extLst>
            </p:cNvPr>
            <p:cNvSpPr/>
            <p:nvPr/>
          </p:nvSpPr>
          <p:spPr>
            <a:xfrm rot="16200000">
              <a:off x="941496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8C4D39E5-5665-AE5C-0CA1-F1F449A3BCE1}"/>
                </a:ext>
              </a:extLst>
            </p:cNvPr>
            <p:cNvSpPr/>
            <p:nvPr/>
          </p:nvSpPr>
          <p:spPr>
            <a:xfrm rot="16200000">
              <a:off x="9695147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3BE62FF8-40D8-8907-A9BE-2B20737069C4}"/>
                </a:ext>
              </a:extLst>
            </p:cNvPr>
            <p:cNvSpPr/>
            <p:nvPr/>
          </p:nvSpPr>
          <p:spPr>
            <a:xfrm rot="16200000">
              <a:off x="9975335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52E2832C-EDEE-21E7-CEFF-8F94CC770EF0}"/>
                </a:ext>
              </a:extLst>
            </p:cNvPr>
            <p:cNvSpPr/>
            <p:nvPr/>
          </p:nvSpPr>
          <p:spPr>
            <a:xfrm rot="16200000">
              <a:off x="10255523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519EFB63-D6D7-BABE-5388-AEA16B0AED3D}"/>
                </a:ext>
              </a:extLst>
            </p:cNvPr>
            <p:cNvSpPr/>
            <p:nvPr/>
          </p:nvSpPr>
          <p:spPr>
            <a:xfrm rot="16200000">
              <a:off x="10535711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F3E5565F-BBCB-12C7-3D5D-32A88393259A}"/>
                </a:ext>
              </a:extLst>
            </p:cNvPr>
            <p:cNvSpPr/>
            <p:nvPr/>
          </p:nvSpPr>
          <p:spPr>
            <a:xfrm rot="16200000">
              <a:off x="801402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4ED7E373-A928-B110-5288-43F3A64ED41A}"/>
                </a:ext>
              </a:extLst>
            </p:cNvPr>
            <p:cNvSpPr/>
            <p:nvPr/>
          </p:nvSpPr>
          <p:spPr>
            <a:xfrm rot="16200000">
              <a:off x="8294208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02209A98-5ECA-9C22-1B6A-3171937933C0}"/>
                </a:ext>
              </a:extLst>
            </p:cNvPr>
            <p:cNvSpPr/>
            <p:nvPr/>
          </p:nvSpPr>
          <p:spPr>
            <a:xfrm rot="16200000">
              <a:off x="8574396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D24D1600-4FE4-4FBB-CA10-FD8537B2A31D}"/>
                </a:ext>
              </a:extLst>
            </p:cNvPr>
            <p:cNvSpPr/>
            <p:nvPr/>
          </p:nvSpPr>
          <p:spPr>
            <a:xfrm rot="16200000">
              <a:off x="885458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96D3E9AC-F80C-5F80-4475-A2BE6508111E}"/>
                </a:ext>
              </a:extLst>
            </p:cNvPr>
            <p:cNvSpPr/>
            <p:nvPr/>
          </p:nvSpPr>
          <p:spPr>
            <a:xfrm rot="16200000">
              <a:off x="9134772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9E796136-E987-F5E6-1218-D5930DD2ECCD}"/>
                </a:ext>
              </a:extLst>
            </p:cNvPr>
            <p:cNvSpPr/>
            <p:nvPr/>
          </p:nvSpPr>
          <p:spPr>
            <a:xfrm rot="16200000">
              <a:off x="941496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9855C58E-C4A3-8549-2095-97719DA70F5D}"/>
                </a:ext>
              </a:extLst>
            </p:cNvPr>
            <p:cNvSpPr/>
            <p:nvPr/>
          </p:nvSpPr>
          <p:spPr>
            <a:xfrm rot="16200000">
              <a:off x="9695147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04A8C953-F85A-8550-54AC-23A7B09C2E70}"/>
                </a:ext>
              </a:extLst>
            </p:cNvPr>
            <p:cNvSpPr/>
            <p:nvPr/>
          </p:nvSpPr>
          <p:spPr>
            <a:xfrm rot="16200000">
              <a:off x="9975335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80BB7B9E-4003-1C7A-9D69-E111F2332A1D}"/>
                </a:ext>
              </a:extLst>
            </p:cNvPr>
            <p:cNvSpPr/>
            <p:nvPr/>
          </p:nvSpPr>
          <p:spPr>
            <a:xfrm rot="16200000">
              <a:off x="10255523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4E4EAF15-8016-4C72-C6B5-A202B055F227}"/>
                </a:ext>
              </a:extLst>
            </p:cNvPr>
            <p:cNvSpPr/>
            <p:nvPr/>
          </p:nvSpPr>
          <p:spPr>
            <a:xfrm rot="16200000">
              <a:off x="10535711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DB3D2E7D-AE4D-0413-827C-22876FF7127C}"/>
                </a:ext>
              </a:extLst>
            </p:cNvPr>
            <p:cNvSpPr/>
            <p:nvPr/>
          </p:nvSpPr>
          <p:spPr>
            <a:xfrm rot="16200000">
              <a:off x="8014020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A0C63908-4955-08DB-A7A6-C79868047DBF}"/>
                </a:ext>
              </a:extLst>
            </p:cNvPr>
            <p:cNvSpPr/>
            <p:nvPr/>
          </p:nvSpPr>
          <p:spPr>
            <a:xfrm rot="16200000">
              <a:off x="8294208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B7D9ACE3-E5E7-9D84-2FA2-D9CDC71E832E}"/>
                </a:ext>
              </a:extLst>
            </p:cNvPr>
            <p:cNvSpPr/>
            <p:nvPr/>
          </p:nvSpPr>
          <p:spPr>
            <a:xfrm rot="16200000">
              <a:off x="8574396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3527767B-0A93-3E5D-8ABD-EC1F5276E1F0}"/>
                </a:ext>
              </a:extLst>
            </p:cNvPr>
            <p:cNvSpPr/>
            <p:nvPr/>
          </p:nvSpPr>
          <p:spPr>
            <a:xfrm rot="16200000">
              <a:off x="8854584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A393E119-035D-0276-AFA8-D4489B000D4D}"/>
                </a:ext>
              </a:extLst>
            </p:cNvPr>
            <p:cNvSpPr/>
            <p:nvPr/>
          </p:nvSpPr>
          <p:spPr>
            <a:xfrm rot="16200000">
              <a:off x="9134772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9DB9F58A-62C2-9737-2772-02FC4E726596}"/>
                </a:ext>
              </a:extLst>
            </p:cNvPr>
            <p:cNvSpPr/>
            <p:nvPr/>
          </p:nvSpPr>
          <p:spPr>
            <a:xfrm rot="16200000">
              <a:off x="9414960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669CD491-6DDA-435D-BB19-F68901C506C4}"/>
                </a:ext>
              </a:extLst>
            </p:cNvPr>
            <p:cNvSpPr/>
            <p:nvPr/>
          </p:nvSpPr>
          <p:spPr>
            <a:xfrm rot="16200000">
              <a:off x="9695147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4AB903E2-FD25-9DE9-C7B0-BB60553C759F}"/>
                </a:ext>
              </a:extLst>
            </p:cNvPr>
            <p:cNvSpPr/>
            <p:nvPr/>
          </p:nvSpPr>
          <p:spPr>
            <a:xfrm rot="16200000">
              <a:off x="9975335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4B1779DC-6EF1-52E1-5AF6-74E1DFE85E6A}"/>
                </a:ext>
              </a:extLst>
            </p:cNvPr>
            <p:cNvSpPr/>
            <p:nvPr/>
          </p:nvSpPr>
          <p:spPr>
            <a:xfrm rot="16200000">
              <a:off x="10255523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FD15EB61-F482-E849-22D7-B8DF2C066A46}"/>
                </a:ext>
              </a:extLst>
            </p:cNvPr>
            <p:cNvSpPr/>
            <p:nvPr/>
          </p:nvSpPr>
          <p:spPr>
            <a:xfrm rot="16200000">
              <a:off x="10535711" y="81916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CABC1597-ECA7-5E49-0C7A-BE2CE99585D7}"/>
                </a:ext>
              </a:extLst>
            </p:cNvPr>
            <p:cNvSpPr/>
            <p:nvPr/>
          </p:nvSpPr>
          <p:spPr>
            <a:xfrm rot="16200000">
              <a:off x="801402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700989A4-A205-EA7F-EEB8-CAE36C89044C}"/>
                </a:ext>
              </a:extLst>
            </p:cNvPr>
            <p:cNvSpPr/>
            <p:nvPr/>
          </p:nvSpPr>
          <p:spPr>
            <a:xfrm rot="16200000">
              <a:off x="8294208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4AA0307E-4031-7FC8-83DE-2FD02F752127}"/>
                </a:ext>
              </a:extLst>
            </p:cNvPr>
            <p:cNvSpPr/>
            <p:nvPr/>
          </p:nvSpPr>
          <p:spPr>
            <a:xfrm rot="16200000">
              <a:off x="8574396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0" name="Rectangle 919">
              <a:extLst>
                <a:ext uri="{FF2B5EF4-FFF2-40B4-BE49-F238E27FC236}">
                  <a16:creationId xmlns:a16="http://schemas.microsoft.com/office/drawing/2014/main" id="{E0C65A5D-1AE4-C777-06F9-6214B0D81692}"/>
                </a:ext>
              </a:extLst>
            </p:cNvPr>
            <p:cNvSpPr/>
            <p:nvPr/>
          </p:nvSpPr>
          <p:spPr>
            <a:xfrm rot="16200000">
              <a:off x="885458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1992372E-A85C-F89A-E69D-5AFFF6FA3EA4}"/>
                </a:ext>
              </a:extLst>
            </p:cNvPr>
            <p:cNvSpPr/>
            <p:nvPr/>
          </p:nvSpPr>
          <p:spPr>
            <a:xfrm rot="16200000">
              <a:off x="9134772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B4555BC5-5E03-EC5A-B670-11DCE5EF17A0}"/>
                </a:ext>
              </a:extLst>
            </p:cNvPr>
            <p:cNvSpPr/>
            <p:nvPr/>
          </p:nvSpPr>
          <p:spPr>
            <a:xfrm rot="16200000">
              <a:off x="941496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04D5B647-5501-2CE3-D6E6-FC7EA211B89F}"/>
                </a:ext>
              </a:extLst>
            </p:cNvPr>
            <p:cNvSpPr/>
            <p:nvPr/>
          </p:nvSpPr>
          <p:spPr>
            <a:xfrm rot="16200000">
              <a:off x="9695147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C48663F4-9AEC-3339-51B7-60F7C7655D04}"/>
                </a:ext>
              </a:extLst>
            </p:cNvPr>
            <p:cNvSpPr/>
            <p:nvPr/>
          </p:nvSpPr>
          <p:spPr>
            <a:xfrm rot="16200000">
              <a:off x="9975335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DDAA4D67-1F4E-5FBE-55BA-EE6196843D5C}"/>
                </a:ext>
              </a:extLst>
            </p:cNvPr>
            <p:cNvSpPr/>
            <p:nvPr/>
          </p:nvSpPr>
          <p:spPr>
            <a:xfrm rot="16200000">
              <a:off x="10255523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CC4E79EA-AB9A-BD7A-1B97-DA82EE3B5C18}"/>
                </a:ext>
              </a:extLst>
            </p:cNvPr>
            <p:cNvSpPr/>
            <p:nvPr/>
          </p:nvSpPr>
          <p:spPr>
            <a:xfrm rot="16200000">
              <a:off x="10535711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6A8EF562-A70A-D701-3AB4-BBB1CBFD7B27}"/>
                </a:ext>
              </a:extLst>
            </p:cNvPr>
            <p:cNvSpPr/>
            <p:nvPr/>
          </p:nvSpPr>
          <p:spPr>
            <a:xfrm rot="16200000">
              <a:off x="8014020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FEBD16C1-8819-0805-F5E7-25AFDACA097D}"/>
                </a:ext>
              </a:extLst>
            </p:cNvPr>
            <p:cNvSpPr/>
            <p:nvPr/>
          </p:nvSpPr>
          <p:spPr>
            <a:xfrm rot="16200000">
              <a:off x="8294208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26AA9A09-3780-297F-6981-8FD75D4C26EF}"/>
                </a:ext>
              </a:extLst>
            </p:cNvPr>
            <p:cNvSpPr/>
            <p:nvPr/>
          </p:nvSpPr>
          <p:spPr>
            <a:xfrm rot="16200000">
              <a:off x="8574396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8A60B745-DFFE-F7EA-D373-B39CF41F6295}"/>
                </a:ext>
              </a:extLst>
            </p:cNvPr>
            <p:cNvSpPr/>
            <p:nvPr/>
          </p:nvSpPr>
          <p:spPr>
            <a:xfrm rot="16200000">
              <a:off x="8854584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E1E9748D-BC4A-A389-6A3F-E8A9A3CCCFB3}"/>
                </a:ext>
              </a:extLst>
            </p:cNvPr>
            <p:cNvSpPr/>
            <p:nvPr/>
          </p:nvSpPr>
          <p:spPr>
            <a:xfrm rot="16200000">
              <a:off x="9134772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27677A96-855D-7D60-6ECA-7344D4E9EEDD}"/>
                </a:ext>
              </a:extLst>
            </p:cNvPr>
            <p:cNvSpPr/>
            <p:nvPr/>
          </p:nvSpPr>
          <p:spPr>
            <a:xfrm rot="16200000">
              <a:off x="9414960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F5F72939-386F-C939-E1A3-7C9F8E60C770}"/>
                </a:ext>
              </a:extLst>
            </p:cNvPr>
            <p:cNvSpPr/>
            <p:nvPr/>
          </p:nvSpPr>
          <p:spPr>
            <a:xfrm rot="16200000">
              <a:off x="9695147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6F788CFC-68BB-1B83-CA04-8CB8C6DC4D8A}"/>
                </a:ext>
              </a:extLst>
            </p:cNvPr>
            <p:cNvSpPr/>
            <p:nvPr/>
          </p:nvSpPr>
          <p:spPr>
            <a:xfrm rot="16200000">
              <a:off x="9975335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A602B884-8FEA-1402-623E-CB97B554EAF1}"/>
                </a:ext>
              </a:extLst>
            </p:cNvPr>
            <p:cNvSpPr/>
            <p:nvPr/>
          </p:nvSpPr>
          <p:spPr>
            <a:xfrm rot="16200000">
              <a:off x="10255523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F743DDB7-4E4F-DEE1-2161-A78C8E37D788}"/>
                </a:ext>
              </a:extLst>
            </p:cNvPr>
            <p:cNvSpPr/>
            <p:nvPr/>
          </p:nvSpPr>
          <p:spPr>
            <a:xfrm rot="16200000">
              <a:off x="10535711" y="24831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9C2D2D9C-E2AE-29AF-4119-EB71071DE690}"/>
                </a:ext>
              </a:extLst>
            </p:cNvPr>
            <p:cNvSpPr/>
            <p:nvPr/>
          </p:nvSpPr>
          <p:spPr>
            <a:xfrm rot="16200000">
              <a:off x="8014020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BCE8AEFC-CAB2-60C0-4B72-F341F16049A5}"/>
                </a:ext>
              </a:extLst>
            </p:cNvPr>
            <p:cNvSpPr/>
            <p:nvPr/>
          </p:nvSpPr>
          <p:spPr>
            <a:xfrm rot="16200000">
              <a:off x="8294208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2706F837-1B4A-68C3-26B4-34609FBAC6D2}"/>
                </a:ext>
              </a:extLst>
            </p:cNvPr>
            <p:cNvSpPr/>
            <p:nvPr/>
          </p:nvSpPr>
          <p:spPr>
            <a:xfrm rot="16200000">
              <a:off x="8574396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FE2C963B-B43E-FFF6-0AAC-F3AF49773661}"/>
                </a:ext>
              </a:extLst>
            </p:cNvPr>
            <p:cNvSpPr/>
            <p:nvPr/>
          </p:nvSpPr>
          <p:spPr>
            <a:xfrm rot="16200000">
              <a:off x="8854584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52F8E87E-0EF8-4C77-CBE5-0411342D52EE}"/>
                </a:ext>
              </a:extLst>
            </p:cNvPr>
            <p:cNvSpPr/>
            <p:nvPr/>
          </p:nvSpPr>
          <p:spPr>
            <a:xfrm rot="16200000">
              <a:off x="9134772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3CB0EF66-817E-7272-3F0B-9F28F42DADD8}"/>
                </a:ext>
              </a:extLst>
            </p:cNvPr>
            <p:cNvSpPr/>
            <p:nvPr/>
          </p:nvSpPr>
          <p:spPr>
            <a:xfrm rot="16200000">
              <a:off x="9414960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B9498C39-0D0E-13A7-8700-C68CEF02139D}"/>
                </a:ext>
              </a:extLst>
            </p:cNvPr>
            <p:cNvSpPr/>
            <p:nvPr/>
          </p:nvSpPr>
          <p:spPr>
            <a:xfrm rot="16200000">
              <a:off x="9695147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48AC9FF9-09A8-4071-FF09-C7561FE3B28F}"/>
                </a:ext>
              </a:extLst>
            </p:cNvPr>
            <p:cNvSpPr/>
            <p:nvPr/>
          </p:nvSpPr>
          <p:spPr>
            <a:xfrm rot="16200000">
              <a:off x="9975335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C7CAF15F-EDCE-5934-402D-7B043BEFB87C}"/>
                </a:ext>
              </a:extLst>
            </p:cNvPr>
            <p:cNvSpPr/>
            <p:nvPr/>
          </p:nvSpPr>
          <p:spPr>
            <a:xfrm rot="16200000">
              <a:off x="10255523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FC4C28C2-8899-2C15-3EDC-D5EB13DE22E2}"/>
                </a:ext>
              </a:extLst>
            </p:cNvPr>
            <p:cNvSpPr/>
            <p:nvPr/>
          </p:nvSpPr>
          <p:spPr>
            <a:xfrm rot="16200000">
              <a:off x="10535711" y="-37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5032EDA1-674F-72E2-32B9-05512C986EB3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016495" y="-39587"/>
            <a:chExt cx="2786590" cy="283855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8DBA27A9-92E5-9757-63AD-5A964E33FD09}"/>
                </a:ext>
              </a:extLst>
            </p:cNvPr>
            <p:cNvSpPr/>
            <p:nvPr/>
          </p:nvSpPr>
          <p:spPr>
            <a:xfrm rot="16200000">
              <a:off x="8014145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9FA0D1B6-B962-BF87-8E57-88645FAA4BA6}"/>
                </a:ext>
              </a:extLst>
            </p:cNvPr>
            <p:cNvSpPr/>
            <p:nvPr/>
          </p:nvSpPr>
          <p:spPr>
            <a:xfrm rot="16200000">
              <a:off x="8294333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B6083C46-1FB3-1653-DD47-BE3828665642}"/>
                </a:ext>
              </a:extLst>
            </p:cNvPr>
            <p:cNvSpPr/>
            <p:nvPr/>
          </p:nvSpPr>
          <p:spPr>
            <a:xfrm rot="16200000">
              <a:off x="8574521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132C306D-AB9D-F483-22D1-1450F5D378BD}"/>
                </a:ext>
              </a:extLst>
            </p:cNvPr>
            <p:cNvSpPr/>
            <p:nvPr/>
          </p:nvSpPr>
          <p:spPr>
            <a:xfrm rot="16200000">
              <a:off x="8854709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D874D18B-111B-8C2C-D2BF-386F663CC415}"/>
                </a:ext>
              </a:extLst>
            </p:cNvPr>
            <p:cNvSpPr/>
            <p:nvPr/>
          </p:nvSpPr>
          <p:spPr>
            <a:xfrm rot="16200000">
              <a:off x="9134897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6C2A1F55-8548-4C09-275D-D84C84EEB7FB}"/>
                </a:ext>
              </a:extLst>
            </p:cNvPr>
            <p:cNvSpPr/>
            <p:nvPr/>
          </p:nvSpPr>
          <p:spPr>
            <a:xfrm rot="16200000">
              <a:off x="9415085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1364D440-2E30-F2A0-0340-38C1C5687EA6}"/>
                </a:ext>
              </a:extLst>
            </p:cNvPr>
            <p:cNvSpPr/>
            <p:nvPr/>
          </p:nvSpPr>
          <p:spPr>
            <a:xfrm rot="16200000">
              <a:off x="9695272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604CC343-519A-C562-19D4-DDB0BE30012D}"/>
                </a:ext>
              </a:extLst>
            </p:cNvPr>
            <p:cNvSpPr/>
            <p:nvPr/>
          </p:nvSpPr>
          <p:spPr>
            <a:xfrm rot="16200000">
              <a:off x="9975460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DF6B17F9-0153-282F-8452-8AC1CA526934}"/>
                </a:ext>
              </a:extLst>
            </p:cNvPr>
            <p:cNvSpPr/>
            <p:nvPr/>
          </p:nvSpPr>
          <p:spPr>
            <a:xfrm rot="16200000">
              <a:off x="10255648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09CE8790-B79C-663E-3924-BC4F58D6A1BA}"/>
                </a:ext>
              </a:extLst>
            </p:cNvPr>
            <p:cNvSpPr/>
            <p:nvPr/>
          </p:nvSpPr>
          <p:spPr>
            <a:xfrm rot="16200000">
              <a:off x="10535836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ABD2EBFC-9A0E-54C4-C134-3FC6BCC88BE5}"/>
                </a:ext>
              </a:extLst>
            </p:cNvPr>
            <p:cNvSpPr/>
            <p:nvPr/>
          </p:nvSpPr>
          <p:spPr>
            <a:xfrm rot="16200000">
              <a:off x="8014020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FEB22B79-F35A-0886-A5E7-4978477BF0D8}"/>
                </a:ext>
              </a:extLst>
            </p:cNvPr>
            <p:cNvSpPr/>
            <p:nvPr/>
          </p:nvSpPr>
          <p:spPr>
            <a:xfrm rot="16200000">
              <a:off x="8294208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936B7143-E28F-9448-4BAC-56B225086FE8}"/>
                </a:ext>
              </a:extLst>
            </p:cNvPr>
            <p:cNvSpPr/>
            <p:nvPr/>
          </p:nvSpPr>
          <p:spPr>
            <a:xfrm rot="16200000">
              <a:off x="8574396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C1EE1A41-D218-005B-01FE-90A49458D8EF}"/>
                </a:ext>
              </a:extLst>
            </p:cNvPr>
            <p:cNvSpPr/>
            <p:nvPr/>
          </p:nvSpPr>
          <p:spPr>
            <a:xfrm rot="16200000">
              <a:off x="8854584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3C9877BD-F37C-9A94-4F88-5EB8F2642E89}"/>
                </a:ext>
              </a:extLst>
            </p:cNvPr>
            <p:cNvSpPr/>
            <p:nvPr/>
          </p:nvSpPr>
          <p:spPr>
            <a:xfrm rot="16200000">
              <a:off x="9134772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D18E8F1B-3A0E-882E-8F11-F9310B76D1A3}"/>
                </a:ext>
              </a:extLst>
            </p:cNvPr>
            <p:cNvSpPr/>
            <p:nvPr/>
          </p:nvSpPr>
          <p:spPr>
            <a:xfrm rot="16200000">
              <a:off x="9414960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9F40B424-B85C-BC35-A72F-52D0356AFE9F}"/>
                </a:ext>
              </a:extLst>
            </p:cNvPr>
            <p:cNvSpPr/>
            <p:nvPr/>
          </p:nvSpPr>
          <p:spPr>
            <a:xfrm rot="16200000">
              <a:off x="9695147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3E2AC193-88BE-A44F-750E-F82E054F2A36}"/>
                </a:ext>
              </a:extLst>
            </p:cNvPr>
            <p:cNvSpPr/>
            <p:nvPr/>
          </p:nvSpPr>
          <p:spPr>
            <a:xfrm rot="16200000">
              <a:off x="9975335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98A9943C-52A4-F9BB-36C2-479129D3924B}"/>
                </a:ext>
              </a:extLst>
            </p:cNvPr>
            <p:cNvSpPr/>
            <p:nvPr/>
          </p:nvSpPr>
          <p:spPr>
            <a:xfrm rot="16200000">
              <a:off x="10255523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079469C0-A7E7-7AB5-EA5C-2B6ADB07BBEF}"/>
                </a:ext>
              </a:extLst>
            </p:cNvPr>
            <p:cNvSpPr/>
            <p:nvPr/>
          </p:nvSpPr>
          <p:spPr>
            <a:xfrm rot="16200000">
              <a:off x="10535711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45E5ABAD-C986-09C9-DF21-B2A876CE9547}"/>
                </a:ext>
              </a:extLst>
            </p:cNvPr>
            <p:cNvSpPr/>
            <p:nvPr/>
          </p:nvSpPr>
          <p:spPr>
            <a:xfrm rot="16200000">
              <a:off x="8014020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DA98C4F7-3506-8D37-E847-94A47FEC0627}"/>
                </a:ext>
              </a:extLst>
            </p:cNvPr>
            <p:cNvSpPr/>
            <p:nvPr/>
          </p:nvSpPr>
          <p:spPr>
            <a:xfrm rot="16200000">
              <a:off x="8294208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95AB191A-1AB9-D3B0-0122-5D140D15F07E}"/>
                </a:ext>
              </a:extLst>
            </p:cNvPr>
            <p:cNvSpPr/>
            <p:nvPr/>
          </p:nvSpPr>
          <p:spPr>
            <a:xfrm rot="16200000">
              <a:off x="8574396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F403C179-B2C2-CC66-9CF2-28E2846E5067}"/>
                </a:ext>
              </a:extLst>
            </p:cNvPr>
            <p:cNvSpPr/>
            <p:nvPr/>
          </p:nvSpPr>
          <p:spPr>
            <a:xfrm rot="16200000">
              <a:off x="8854584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E76C843C-6561-3DE1-DF58-14A6312F32D1}"/>
                </a:ext>
              </a:extLst>
            </p:cNvPr>
            <p:cNvSpPr/>
            <p:nvPr/>
          </p:nvSpPr>
          <p:spPr>
            <a:xfrm rot="16200000">
              <a:off x="9134772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39C6662D-CECF-20E3-9E4A-2A907E9E9C6E}"/>
                </a:ext>
              </a:extLst>
            </p:cNvPr>
            <p:cNvSpPr/>
            <p:nvPr/>
          </p:nvSpPr>
          <p:spPr>
            <a:xfrm rot="16200000">
              <a:off x="9414960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49BD2EB0-970B-B653-E9B1-74DD1246DDB7}"/>
                </a:ext>
              </a:extLst>
            </p:cNvPr>
            <p:cNvSpPr/>
            <p:nvPr/>
          </p:nvSpPr>
          <p:spPr>
            <a:xfrm rot="16200000">
              <a:off x="9695147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6" name="Rectangle 975">
              <a:extLst>
                <a:ext uri="{FF2B5EF4-FFF2-40B4-BE49-F238E27FC236}">
                  <a16:creationId xmlns:a16="http://schemas.microsoft.com/office/drawing/2014/main" id="{EBADE501-9E15-4446-048A-883B866CA5B1}"/>
                </a:ext>
              </a:extLst>
            </p:cNvPr>
            <p:cNvSpPr/>
            <p:nvPr/>
          </p:nvSpPr>
          <p:spPr>
            <a:xfrm rot="16200000">
              <a:off x="9975335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7" name="Rectangle 976">
              <a:extLst>
                <a:ext uri="{FF2B5EF4-FFF2-40B4-BE49-F238E27FC236}">
                  <a16:creationId xmlns:a16="http://schemas.microsoft.com/office/drawing/2014/main" id="{EC0B6A45-85A8-AF2E-2566-29B6117A5563}"/>
                </a:ext>
              </a:extLst>
            </p:cNvPr>
            <p:cNvSpPr/>
            <p:nvPr/>
          </p:nvSpPr>
          <p:spPr>
            <a:xfrm rot="16200000">
              <a:off x="10255523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8" name="Rectangle 977">
              <a:extLst>
                <a:ext uri="{FF2B5EF4-FFF2-40B4-BE49-F238E27FC236}">
                  <a16:creationId xmlns:a16="http://schemas.microsoft.com/office/drawing/2014/main" id="{4CBA4C8F-15A7-4E33-878E-86CE5DF9267B}"/>
                </a:ext>
              </a:extLst>
            </p:cNvPr>
            <p:cNvSpPr/>
            <p:nvPr/>
          </p:nvSpPr>
          <p:spPr>
            <a:xfrm rot="16200000">
              <a:off x="10535711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9" name="Rectangle 978">
              <a:extLst>
                <a:ext uri="{FF2B5EF4-FFF2-40B4-BE49-F238E27FC236}">
                  <a16:creationId xmlns:a16="http://schemas.microsoft.com/office/drawing/2014/main" id="{AD4DEE0E-4866-821C-A211-FD18FBA7BC3E}"/>
                </a:ext>
              </a:extLst>
            </p:cNvPr>
            <p:cNvSpPr/>
            <p:nvPr/>
          </p:nvSpPr>
          <p:spPr>
            <a:xfrm rot="16200000">
              <a:off x="8014020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0" name="Rectangle 979">
              <a:extLst>
                <a:ext uri="{FF2B5EF4-FFF2-40B4-BE49-F238E27FC236}">
                  <a16:creationId xmlns:a16="http://schemas.microsoft.com/office/drawing/2014/main" id="{D0E094CC-01B7-DDC2-8637-B5658B16BCC7}"/>
                </a:ext>
              </a:extLst>
            </p:cNvPr>
            <p:cNvSpPr/>
            <p:nvPr/>
          </p:nvSpPr>
          <p:spPr>
            <a:xfrm rot="16200000">
              <a:off x="8294208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1" name="Rectangle 980">
              <a:extLst>
                <a:ext uri="{FF2B5EF4-FFF2-40B4-BE49-F238E27FC236}">
                  <a16:creationId xmlns:a16="http://schemas.microsoft.com/office/drawing/2014/main" id="{506F6E38-976D-9DA8-C0D1-0BA16D753C05}"/>
                </a:ext>
              </a:extLst>
            </p:cNvPr>
            <p:cNvSpPr/>
            <p:nvPr/>
          </p:nvSpPr>
          <p:spPr>
            <a:xfrm rot="16200000">
              <a:off x="8574396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2" name="Rectangle 981">
              <a:extLst>
                <a:ext uri="{FF2B5EF4-FFF2-40B4-BE49-F238E27FC236}">
                  <a16:creationId xmlns:a16="http://schemas.microsoft.com/office/drawing/2014/main" id="{5AEE44CD-4AA2-11F8-C281-81F0F3FDFDDC}"/>
                </a:ext>
              </a:extLst>
            </p:cNvPr>
            <p:cNvSpPr/>
            <p:nvPr/>
          </p:nvSpPr>
          <p:spPr>
            <a:xfrm rot="16200000">
              <a:off x="8854584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3" name="Rectangle 982">
              <a:extLst>
                <a:ext uri="{FF2B5EF4-FFF2-40B4-BE49-F238E27FC236}">
                  <a16:creationId xmlns:a16="http://schemas.microsoft.com/office/drawing/2014/main" id="{7D2B2091-27B7-0405-5440-19DBC1374069}"/>
                </a:ext>
              </a:extLst>
            </p:cNvPr>
            <p:cNvSpPr/>
            <p:nvPr/>
          </p:nvSpPr>
          <p:spPr>
            <a:xfrm rot="16200000">
              <a:off x="9134772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4" name="Rectangle 983">
              <a:extLst>
                <a:ext uri="{FF2B5EF4-FFF2-40B4-BE49-F238E27FC236}">
                  <a16:creationId xmlns:a16="http://schemas.microsoft.com/office/drawing/2014/main" id="{46E5EA42-125B-4CE5-36DB-30C6B53CEECF}"/>
                </a:ext>
              </a:extLst>
            </p:cNvPr>
            <p:cNvSpPr/>
            <p:nvPr/>
          </p:nvSpPr>
          <p:spPr>
            <a:xfrm rot="16200000">
              <a:off x="9414960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5" name="Rectangle 984">
              <a:extLst>
                <a:ext uri="{FF2B5EF4-FFF2-40B4-BE49-F238E27FC236}">
                  <a16:creationId xmlns:a16="http://schemas.microsoft.com/office/drawing/2014/main" id="{310EFAFA-501C-C125-82FB-E4B0DF3193E6}"/>
                </a:ext>
              </a:extLst>
            </p:cNvPr>
            <p:cNvSpPr/>
            <p:nvPr/>
          </p:nvSpPr>
          <p:spPr>
            <a:xfrm rot="16200000">
              <a:off x="9695147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6" name="Rectangle 985">
              <a:extLst>
                <a:ext uri="{FF2B5EF4-FFF2-40B4-BE49-F238E27FC236}">
                  <a16:creationId xmlns:a16="http://schemas.microsoft.com/office/drawing/2014/main" id="{DA187A5C-BB3E-2936-AA61-EE0DFA663DD0}"/>
                </a:ext>
              </a:extLst>
            </p:cNvPr>
            <p:cNvSpPr/>
            <p:nvPr/>
          </p:nvSpPr>
          <p:spPr>
            <a:xfrm rot="16200000">
              <a:off x="9975335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7" name="Rectangle 986">
              <a:extLst>
                <a:ext uri="{FF2B5EF4-FFF2-40B4-BE49-F238E27FC236}">
                  <a16:creationId xmlns:a16="http://schemas.microsoft.com/office/drawing/2014/main" id="{DF348F76-A831-6ED8-C66F-8A2DC5DA245A}"/>
                </a:ext>
              </a:extLst>
            </p:cNvPr>
            <p:cNvSpPr/>
            <p:nvPr/>
          </p:nvSpPr>
          <p:spPr>
            <a:xfrm rot="16200000">
              <a:off x="10255523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8" name="Rectangle 987">
              <a:extLst>
                <a:ext uri="{FF2B5EF4-FFF2-40B4-BE49-F238E27FC236}">
                  <a16:creationId xmlns:a16="http://schemas.microsoft.com/office/drawing/2014/main" id="{A28F2B78-CE57-9CD6-5D28-8AC963D12F24}"/>
                </a:ext>
              </a:extLst>
            </p:cNvPr>
            <p:cNvSpPr/>
            <p:nvPr/>
          </p:nvSpPr>
          <p:spPr>
            <a:xfrm rot="16200000">
              <a:off x="10535711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D023350E-B8B6-D3C2-EA0B-F160531BC4BD}"/>
                </a:ext>
              </a:extLst>
            </p:cNvPr>
            <p:cNvSpPr/>
            <p:nvPr/>
          </p:nvSpPr>
          <p:spPr>
            <a:xfrm rot="16200000">
              <a:off x="8014020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88F1D910-8DE4-B8DA-B5C7-FBC8F20449E5}"/>
                </a:ext>
              </a:extLst>
            </p:cNvPr>
            <p:cNvSpPr/>
            <p:nvPr/>
          </p:nvSpPr>
          <p:spPr>
            <a:xfrm rot="16200000">
              <a:off x="8294208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BC7D1EA3-C10B-F5EB-E962-5A441A650669}"/>
                </a:ext>
              </a:extLst>
            </p:cNvPr>
            <p:cNvSpPr/>
            <p:nvPr/>
          </p:nvSpPr>
          <p:spPr>
            <a:xfrm rot="16200000">
              <a:off x="8574396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5113FAA5-F09E-ABAD-C86A-090E4E39CD51}"/>
                </a:ext>
              </a:extLst>
            </p:cNvPr>
            <p:cNvSpPr/>
            <p:nvPr/>
          </p:nvSpPr>
          <p:spPr>
            <a:xfrm rot="16200000">
              <a:off x="8854584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3" name="Rectangle 992">
              <a:extLst>
                <a:ext uri="{FF2B5EF4-FFF2-40B4-BE49-F238E27FC236}">
                  <a16:creationId xmlns:a16="http://schemas.microsoft.com/office/drawing/2014/main" id="{DA39CF23-40EB-2816-B68A-0D81FD7EA94C}"/>
                </a:ext>
              </a:extLst>
            </p:cNvPr>
            <p:cNvSpPr/>
            <p:nvPr/>
          </p:nvSpPr>
          <p:spPr>
            <a:xfrm rot="16200000">
              <a:off x="9134772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4" name="Rectangle 993">
              <a:extLst>
                <a:ext uri="{FF2B5EF4-FFF2-40B4-BE49-F238E27FC236}">
                  <a16:creationId xmlns:a16="http://schemas.microsoft.com/office/drawing/2014/main" id="{341F9B32-E123-7649-6611-B1E7AFDA1B09}"/>
                </a:ext>
              </a:extLst>
            </p:cNvPr>
            <p:cNvSpPr/>
            <p:nvPr/>
          </p:nvSpPr>
          <p:spPr>
            <a:xfrm rot="16200000">
              <a:off x="9414960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5" name="Rectangle 994">
              <a:extLst>
                <a:ext uri="{FF2B5EF4-FFF2-40B4-BE49-F238E27FC236}">
                  <a16:creationId xmlns:a16="http://schemas.microsoft.com/office/drawing/2014/main" id="{94A04978-2748-5314-6409-198C2F21BDBC}"/>
                </a:ext>
              </a:extLst>
            </p:cNvPr>
            <p:cNvSpPr/>
            <p:nvPr/>
          </p:nvSpPr>
          <p:spPr>
            <a:xfrm rot="16200000">
              <a:off x="9695147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6" name="Rectangle 995">
              <a:extLst>
                <a:ext uri="{FF2B5EF4-FFF2-40B4-BE49-F238E27FC236}">
                  <a16:creationId xmlns:a16="http://schemas.microsoft.com/office/drawing/2014/main" id="{B7A47277-1406-7663-FFC5-3FD942446CBD}"/>
                </a:ext>
              </a:extLst>
            </p:cNvPr>
            <p:cNvSpPr/>
            <p:nvPr/>
          </p:nvSpPr>
          <p:spPr>
            <a:xfrm rot="16200000">
              <a:off x="9975335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7" name="Rectangle 996">
              <a:extLst>
                <a:ext uri="{FF2B5EF4-FFF2-40B4-BE49-F238E27FC236}">
                  <a16:creationId xmlns:a16="http://schemas.microsoft.com/office/drawing/2014/main" id="{BDA18FA5-A159-EE87-514B-4D0BE3681FB8}"/>
                </a:ext>
              </a:extLst>
            </p:cNvPr>
            <p:cNvSpPr/>
            <p:nvPr/>
          </p:nvSpPr>
          <p:spPr>
            <a:xfrm rot="16200000">
              <a:off x="10255523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8" name="Rectangle 997">
              <a:extLst>
                <a:ext uri="{FF2B5EF4-FFF2-40B4-BE49-F238E27FC236}">
                  <a16:creationId xmlns:a16="http://schemas.microsoft.com/office/drawing/2014/main" id="{93C25D4A-91CF-C630-34F1-9328DFE5B8EB}"/>
                </a:ext>
              </a:extLst>
            </p:cNvPr>
            <p:cNvSpPr/>
            <p:nvPr/>
          </p:nvSpPr>
          <p:spPr>
            <a:xfrm rot="16200000">
              <a:off x="10535711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9" name="Rectangle 998">
              <a:extLst>
                <a:ext uri="{FF2B5EF4-FFF2-40B4-BE49-F238E27FC236}">
                  <a16:creationId xmlns:a16="http://schemas.microsoft.com/office/drawing/2014/main" id="{EEB4413A-DADB-8321-A0BB-834331EFE163}"/>
                </a:ext>
              </a:extLst>
            </p:cNvPr>
            <p:cNvSpPr/>
            <p:nvPr/>
          </p:nvSpPr>
          <p:spPr>
            <a:xfrm rot="16200000">
              <a:off x="8014020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0" name="Rectangle 999">
              <a:extLst>
                <a:ext uri="{FF2B5EF4-FFF2-40B4-BE49-F238E27FC236}">
                  <a16:creationId xmlns:a16="http://schemas.microsoft.com/office/drawing/2014/main" id="{DEC5709F-987C-603C-2666-1B6C55570711}"/>
                </a:ext>
              </a:extLst>
            </p:cNvPr>
            <p:cNvSpPr/>
            <p:nvPr/>
          </p:nvSpPr>
          <p:spPr>
            <a:xfrm rot="16200000">
              <a:off x="8294208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1" name="Rectangle 1000">
              <a:extLst>
                <a:ext uri="{FF2B5EF4-FFF2-40B4-BE49-F238E27FC236}">
                  <a16:creationId xmlns:a16="http://schemas.microsoft.com/office/drawing/2014/main" id="{2C2615E0-5A03-3EF5-1BE9-E1C5C7F1FC8D}"/>
                </a:ext>
              </a:extLst>
            </p:cNvPr>
            <p:cNvSpPr/>
            <p:nvPr/>
          </p:nvSpPr>
          <p:spPr>
            <a:xfrm rot="16200000">
              <a:off x="8574396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2" name="Rectangle 1001">
              <a:extLst>
                <a:ext uri="{FF2B5EF4-FFF2-40B4-BE49-F238E27FC236}">
                  <a16:creationId xmlns:a16="http://schemas.microsoft.com/office/drawing/2014/main" id="{1E0B7ADA-3DFA-F5D3-CB9B-34C0E1E30041}"/>
                </a:ext>
              </a:extLst>
            </p:cNvPr>
            <p:cNvSpPr/>
            <p:nvPr/>
          </p:nvSpPr>
          <p:spPr>
            <a:xfrm rot="16200000">
              <a:off x="8854584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3" name="Rectangle 1002">
              <a:extLst>
                <a:ext uri="{FF2B5EF4-FFF2-40B4-BE49-F238E27FC236}">
                  <a16:creationId xmlns:a16="http://schemas.microsoft.com/office/drawing/2014/main" id="{AE0915D6-8E96-2A1F-6104-19D294B7CFB6}"/>
                </a:ext>
              </a:extLst>
            </p:cNvPr>
            <p:cNvSpPr/>
            <p:nvPr/>
          </p:nvSpPr>
          <p:spPr>
            <a:xfrm rot="16200000">
              <a:off x="9134772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4" name="Rectangle 1003">
              <a:extLst>
                <a:ext uri="{FF2B5EF4-FFF2-40B4-BE49-F238E27FC236}">
                  <a16:creationId xmlns:a16="http://schemas.microsoft.com/office/drawing/2014/main" id="{AFC625F9-9F16-E387-3134-4D8FB5D8158B}"/>
                </a:ext>
              </a:extLst>
            </p:cNvPr>
            <p:cNvSpPr/>
            <p:nvPr/>
          </p:nvSpPr>
          <p:spPr>
            <a:xfrm rot="16200000">
              <a:off x="9414960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5" name="Rectangle 1004">
              <a:extLst>
                <a:ext uri="{FF2B5EF4-FFF2-40B4-BE49-F238E27FC236}">
                  <a16:creationId xmlns:a16="http://schemas.microsoft.com/office/drawing/2014/main" id="{DEACCB71-EF5B-8D2D-859C-FAAC3ACF72A3}"/>
                </a:ext>
              </a:extLst>
            </p:cNvPr>
            <p:cNvSpPr/>
            <p:nvPr/>
          </p:nvSpPr>
          <p:spPr>
            <a:xfrm rot="16200000">
              <a:off x="9695147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6" name="Rectangle 1005">
              <a:extLst>
                <a:ext uri="{FF2B5EF4-FFF2-40B4-BE49-F238E27FC236}">
                  <a16:creationId xmlns:a16="http://schemas.microsoft.com/office/drawing/2014/main" id="{2F8D57EB-B56A-EAD5-0151-0EFF7245B488}"/>
                </a:ext>
              </a:extLst>
            </p:cNvPr>
            <p:cNvSpPr/>
            <p:nvPr/>
          </p:nvSpPr>
          <p:spPr>
            <a:xfrm rot="16200000">
              <a:off x="9975335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7" name="Rectangle 1006">
              <a:extLst>
                <a:ext uri="{FF2B5EF4-FFF2-40B4-BE49-F238E27FC236}">
                  <a16:creationId xmlns:a16="http://schemas.microsoft.com/office/drawing/2014/main" id="{8D867F7F-3C17-E957-6897-2C9A866D54F0}"/>
                </a:ext>
              </a:extLst>
            </p:cNvPr>
            <p:cNvSpPr/>
            <p:nvPr/>
          </p:nvSpPr>
          <p:spPr>
            <a:xfrm rot="16200000">
              <a:off x="10255523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8" name="Rectangle 1007">
              <a:extLst>
                <a:ext uri="{FF2B5EF4-FFF2-40B4-BE49-F238E27FC236}">
                  <a16:creationId xmlns:a16="http://schemas.microsoft.com/office/drawing/2014/main" id="{715543FF-958F-921C-CFB0-C679885C1EB2}"/>
                </a:ext>
              </a:extLst>
            </p:cNvPr>
            <p:cNvSpPr/>
            <p:nvPr/>
          </p:nvSpPr>
          <p:spPr>
            <a:xfrm rot="16200000">
              <a:off x="10535711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9" name="Rectangle 1008">
              <a:extLst>
                <a:ext uri="{FF2B5EF4-FFF2-40B4-BE49-F238E27FC236}">
                  <a16:creationId xmlns:a16="http://schemas.microsoft.com/office/drawing/2014/main" id="{1AB1DAEE-C699-24D4-038C-AC2B55B88B40}"/>
                </a:ext>
              </a:extLst>
            </p:cNvPr>
            <p:cNvSpPr/>
            <p:nvPr/>
          </p:nvSpPr>
          <p:spPr>
            <a:xfrm rot="16200000">
              <a:off x="8014020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0" name="Rectangle 1009">
              <a:extLst>
                <a:ext uri="{FF2B5EF4-FFF2-40B4-BE49-F238E27FC236}">
                  <a16:creationId xmlns:a16="http://schemas.microsoft.com/office/drawing/2014/main" id="{1054A4FB-7F5F-C21D-E79D-BBC91BFD218F}"/>
                </a:ext>
              </a:extLst>
            </p:cNvPr>
            <p:cNvSpPr/>
            <p:nvPr/>
          </p:nvSpPr>
          <p:spPr>
            <a:xfrm rot="16200000">
              <a:off x="8294208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1" name="Rectangle 1010">
              <a:extLst>
                <a:ext uri="{FF2B5EF4-FFF2-40B4-BE49-F238E27FC236}">
                  <a16:creationId xmlns:a16="http://schemas.microsoft.com/office/drawing/2014/main" id="{1ABF3AA0-A2E0-B034-5106-3E3FD4D1EE4C}"/>
                </a:ext>
              </a:extLst>
            </p:cNvPr>
            <p:cNvSpPr/>
            <p:nvPr/>
          </p:nvSpPr>
          <p:spPr>
            <a:xfrm rot="16200000">
              <a:off x="8574396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2" name="Rectangle 1011">
              <a:extLst>
                <a:ext uri="{FF2B5EF4-FFF2-40B4-BE49-F238E27FC236}">
                  <a16:creationId xmlns:a16="http://schemas.microsoft.com/office/drawing/2014/main" id="{0ECAE383-9B17-BB72-0A35-E529246F038B}"/>
                </a:ext>
              </a:extLst>
            </p:cNvPr>
            <p:cNvSpPr/>
            <p:nvPr/>
          </p:nvSpPr>
          <p:spPr>
            <a:xfrm rot="16200000">
              <a:off x="8854584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3" name="Rectangle 1012">
              <a:extLst>
                <a:ext uri="{FF2B5EF4-FFF2-40B4-BE49-F238E27FC236}">
                  <a16:creationId xmlns:a16="http://schemas.microsoft.com/office/drawing/2014/main" id="{8336ED4A-74CA-9024-C33B-5F8A7FEBC9AC}"/>
                </a:ext>
              </a:extLst>
            </p:cNvPr>
            <p:cNvSpPr/>
            <p:nvPr/>
          </p:nvSpPr>
          <p:spPr>
            <a:xfrm rot="16200000">
              <a:off x="9134772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4" name="Rectangle 1013">
              <a:extLst>
                <a:ext uri="{FF2B5EF4-FFF2-40B4-BE49-F238E27FC236}">
                  <a16:creationId xmlns:a16="http://schemas.microsoft.com/office/drawing/2014/main" id="{D0B33D66-BEE8-20CE-6E79-3717C3814617}"/>
                </a:ext>
              </a:extLst>
            </p:cNvPr>
            <p:cNvSpPr/>
            <p:nvPr/>
          </p:nvSpPr>
          <p:spPr>
            <a:xfrm rot="16200000">
              <a:off x="9414960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5" name="Rectangle 1014">
              <a:extLst>
                <a:ext uri="{FF2B5EF4-FFF2-40B4-BE49-F238E27FC236}">
                  <a16:creationId xmlns:a16="http://schemas.microsoft.com/office/drawing/2014/main" id="{0CBAD345-0C44-32F6-E833-C6C60F2ADE34}"/>
                </a:ext>
              </a:extLst>
            </p:cNvPr>
            <p:cNvSpPr/>
            <p:nvPr/>
          </p:nvSpPr>
          <p:spPr>
            <a:xfrm rot="16200000">
              <a:off x="9695147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6" name="Rectangle 1015">
              <a:extLst>
                <a:ext uri="{FF2B5EF4-FFF2-40B4-BE49-F238E27FC236}">
                  <a16:creationId xmlns:a16="http://schemas.microsoft.com/office/drawing/2014/main" id="{D7DFDACD-D59B-DCB4-5C5B-39C134B667B6}"/>
                </a:ext>
              </a:extLst>
            </p:cNvPr>
            <p:cNvSpPr/>
            <p:nvPr/>
          </p:nvSpPr>
          <p:spPr>
            <a:xfrm rot="16200000">
              <a:off x="9975335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7" name="Rectangle 1016">
              <a:extLst>
                <a:ext uri="{FF2B5EF4-FFF2-40B4-BE49-F238E27FC236}">
                  <a16:creationId xmlns:a16="http://schemas.microsoft.com/office/drawing/2014/main" id="{0A9CD491-18E4-F8CD-F8A4-44B1BC0CCB8C}"/>
                </a:ext>
              </a:extLst>
            </p:cNvPr>
            <p:cNvSpPr/>
            <p:nvPr/>
          </p:nvSpPr>
          <p:spPr>
            <a:xfrm rot="16200000">
              <a:off x="10255523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8" name="Rectangle 1017">
              <a:extLst>
                <a:ext uri="{FF2B5EF4-FFF2-40B4-BE49-F238E27FC236}">
                  <a16:creationId xmlns:a16="http://schemas.microsoft.com/office/drawing/2014/main" id="{1D710C78-B21E-4CFF-ACCF-F16BC046FA73}"/>
                </a:ext>
              </a:extLst>
            </p:cNvPr>
            <p:cNvSpPr/>
            <p:nvPr/>
          </p:nvSpPr>
          <p:spPr>
            <a:xfrm rot="16200000">
              <a:off x="10535711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9" name="Rectangle 1018">
              <a:extLst>
                <a:ext uri="{FF2B5EF4-FFF2-40B4-BE49-F238E27FC236}">
                  <a16:creationId xmlns:a16="http://schemas.microsoft.com/office/drawing/2014/main" id="{1C87C8F9-2DC0-FDED-220C-D27F98937B88}"/>
                </a:ext>
              </a:extLst>
            </p:cNvPr>
            <p:cNvSpPr/>
            <p:nvPr/>
          </p:nvSpPr>
          <p:spPr>
            <a:xfrm rot="16200000">
              <a:off x="8014020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0" name="Rectangle 1019">
              <a:extLst>
                <a:ext uri="{FF2B5EF4-FFF2-40B4-BE49-F238E27FC236}">
                  <a16:creationId xmlns:a16="http://schemas.microsoft.com/office/drawing/2014/main" id="{97FE9806-F13B-9DF6-5CE1-D6ADD2A14891}"/>
                </a:ext>
              </a:extLst>
            </p:cNvPr>
            <p:cNvSpPr/>
            <p:nvPr/>
          </p:nvSpPr>
          <p:spPr>
            <a:xfrm rot="16200000">
              <a:off x="8294208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1" name="Rectangle 1020">
              <a:extLst>
                <a:ext uri="{FF2B5EF4-FFF2-40B4-BE49-F238E27FC236}">
                  <a16:creationId xmlns:a16="http://schemas.microsoft.com/office/drawing/2014/main" id="{90B56D05-93E4-EFE4-D9F1-1C64AD7E0CA1}"/>
                </a:ext>
              </a:extLst>
            </p:cNvPr>
            <p:cNvSpPr/>
            <p:nvPr/>
          </p:nvSpPr>
          <p:spPr>
            <a:xfrm rot="16200000">
              <a:off x="8574396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2" name="Rectangle 1021">
              <a:extLst>
                <a:ext uri="{FF2B5EF4-FFF2-40B4-BE49-F238E27FC236}">
                  <a16:creationId xmlns:a16="http://schemas.microsoft.com/office/drawing/2014/main" id="{A6D50224-6AC0-6C00-2BFE-725C2EF72149}"/>
                </a:ext>
              </a:extLst>
            </p:cNvPr>
            <p:cNvSpPr/>
            <p:nvPr/>
          </p:nvSpPr>
          <p:spPr>
            <a:xfrm rot="16200000">
              <a:off x="8854584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3" name="Rectangle 1022">
              <a:extLst>
                <a:ext uri="{FF2B5EF4-FFF2-40B4-BE49-F238E27FC236}">
                  <a16:creationId xmlns:a16="http://schemas.microsoft.com/office/drawing/2014/main" id="{5BFFBA14-1FDB-3AF8-3572-9E1F5F699EEE}"/>
                </a:ext>
              </a:extLst>
            </p:cNvPr>
            <p:cNvSpPr/>
            <p:nvPr/>
          </p:nvSpPr>
          <p:spPr>
            <a:xfrm rot="16200000">
              <a:off x="9134772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E3CEACE1-35D6-7444-7275-033BD6A01E2D}"/>
                </a:ext>
              </a:extLst>
            </p:cNvPr>
            <p:cNvSpPr/>
            <p:nvPr/>
          </p:nvSpPr>
          <p:spPr>
            <a:xfrm rot="16200000">
              <a:off x="9414960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EEDA2CC5-E963-5664-9840-5639968AAF1F}"/>
                </a:ext>
              </a:extLst>
            </p:cNvPr>
            <p:cNvSpPr/>
            <p:nvPr/>
          </p:nvSpPr>
          <p:spPr>
            <a:xfrm rot="16200000">
              <a:off x="9695147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6" name="Rectangle 1025">
              <a:extLst>
                <a:ext uri="{FF2B5EF4-FFF2-40B4-BE49-F238E27FC236}">
                  <a16:creationId xmlns:a16="http://schemas.microsoft.com/office/drawing/2014/main" id="{A0774493-9D7A-BDFE-0EAA-B37DE296A3B7}"/>
                </a:ext>
              </a:extLst>
            </p:cNvPr>
            <p:cNvSpPr/>
            <p:nvPr/>
          </p:nvSpPr>
          <p:spPr>
            <a:xfrm rot="16200000">
              <a:off x="9975335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D18D1AC0-D0B6-6D12-C9FA-D354B5B97703}"/>
                </a:ext>
              </a:extLst>
            </p:cNvPr>
            <p:cNvSpPr/>
            <p:nvPr/>
          </p:nvSpPr>
          <p:spPr>
            <a:xfrm rot="16200000">
              <a:off x="10255523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C1100DD4-7E0D-B528-716E-03BE59DAF1EC}"/>
                </a:ext>
              </a:extLst>
            </p:cNvPr>
            <p:cNvSpPr/>
            <p:nvPr/>
          </p:nvSpPr>
          <p:spPr>
            <a:xfrm rot="16200000">
              <a:off x="10535711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951467F4-BE5C-37C5-8E8D-41DC66868193}"/>
                </a:ext>
              </a:extLst>
            </p:cNvPr>
            <p:cNvSpPr/>
            <p:nvPr/>
          </p:nvSpPr>
          <p:spPr>
            <a:xfrm rot="16200000">
              <a:off x="8014020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FB996371-C2BC-0852-FF55-CBBB67EFF3F4}"/>
                </a:ext>
              </a:extLst>
            </p:cNvPr>
            <p:cNvSpPr/>
            <p:nvPr/>
          </p:nvSpPr>
          <p:spPr>
            <a:xfrm rot="16200000">
              <a:off x="8294208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C6583FFF-C2A6-91F5-62EA-3A20F5F9B4D0}"/>
                </a:ext>
              </a:extLst>
            </p:cNvPr>
            <p:cNvSpPr/>
            <p:nvPr/>
          </p:nvSpPr>
          <p:spPr>
            <a:xfrm rot="16200000">
              <a:off x="8574396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654730E7-AC60-CEDF-B3B5-F8E5FE72A925}"/>
                </a:ext>
              </a:extLst>
            </p:cNvPr>
            <p:cNvSpPr/>
            <p:nvPr/>
          </p:nvSpPr>
          <p:spPr>
            <a:xfrm rot="16200000">
              <a:off x="8854584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B51BEE5-F39A-E3EA-0501-1C8E9F42D552}"/>
                </a:ext>
              </a:extLst>
            </p:cNvPr>
            <p:cNvSpPr/>
            <p:nvPr/>
          </p:nvSpPr>
          <p:spPr>
            <a:xfrm rot="16200000">
              <a:off x="9134772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0EA4FBAD-C5AF-2E93-EE07-5188480F5AE6}"/>
                </a:ext>
              </a:extLst>
            </p:cNvPr>
            <p:cNvSpPr/>
            <p:nvPr/>
          </p:nvSpPr>
          <p:spPr>
            <a:xfrm rot="16200000">
              <a:off x="9414960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69C44A5B-0C8C-769C-FB99-1FEF50AFCAF2}"/>
                </a:ext>
              </a:extLst>
            </p:cNvPr>
            <p:cNvSpPr/>
            <p:nvPr/>
          </p:nvSpPr>
          <p:spPr>
            <a:xfrm rot="16200000">
              <a:off x="9695147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F805F4C0-1C7E-938F-0498-661E8D0EBE4A}"/>
                </a:ext>
              </a:extLst>
            </p:cNvPr>
            <p:cNvSpPr/>
            <p:nvPr/>
          </p:nvSpPr>
          <p:spPr>
            <a:xfrm rot="16200000">
              <a:off x="9975335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FBC4F716-6253-7CB0-6A08-5CFC7A98AD60}"/>
                </a:ext>
              </a:extLst>
            </p:cNvPr>
            <p:cNvSpPr/>
            <p:nvPr/>
          </p:nvSpPr>
          <p:spPr>
            <a:xfrm rot="16200000">
              <a:off x="10255523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38699D21-E3DA-A6C5-1322-517AAE4111D9}"/>
                </a:ext>
              </a:extLst>
            </p:cNvPr>
            <p:cNvSpPr/>
            <p:nvPr/>
          </p:nvSpPr>
          <p:spPr>
            <a:xfrm rot="16200000">
              <a:off x="10535711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8FD60339-C6D3-0B49-59D1-3B3306B6D797}"/>
                </a:ext>
              </a:extLst>
            </p:cNvPr>
            <p:cNvSpPr/>
            <p:nvPr/>
          </p:nvSpPr>
          <p:spPr>
            <a:xfrm rot="16200000">
              <a:off x="8014020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F76244F4-0105-AB6F-F6C8-8DA667D04854}"/>
                </a:ext>
              </a:extLst>
            </p:cNvPr>
            <p:cNvSpPr/>
            <p:nvPr/>
          </p:nvSpPr>
          <p:spPr>
            <a:xfrm rot="16200000">
              <a:off x="8294208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A88FD87D-02CA-8CF7-EC73-FF64FC338DBA}"/>
                </a:ext>
              </a:extLst>
            </p:cNvPr>
            <p:cNvSpPr/>
            <p:nvPr/>
          </p:nvSpPr>
          <p:spPr>
            <a:xfrm rot="16200000">
              <a:off x="8574396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B50939DC-20B5-48F8-65C9-CBAEC7EB17D8}"/>
                </a:ext>
              </a:extLst>
            </p:cNvPr>
            <p:cNvSpPr/>
            <p:nvPr/>
          </p:nvSpPr>
          <p:spPr>
            <a:xfrm rot="16200000">
              <a:off x="8854584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89337153-6840-B40F-FF5A-59EFBBC59064}"/>
                </a:ext>
              </a:extLst>
            </p:cNvPr>
            <p:cNvSpPr/>
            <p:nvPr/>
          </p:nvSpPr>
          <p:spPr>
            <a:xfrm rot="16200000">
              <a:off x="9134772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2BFB279F-169C-137F-2D09-6AD53D2E8E40}"/>
                </a:ext>
              </a:extLst>
            </p:cNvPr>
            <p:cNvSpPr/>
            <p:nvPr/>
          </p:nvSpPr>
          <p:spPr>
            <a:xfrm rot="16200000">
              <a:off x="9414960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25F7EFC8-F54E-88FB-C622-47C88B2C83D4}"/>
                </a:ext>
              </a:extLst>
            </p:cNvPr>
            <p:cNvSpPr/>
            <p:nvPr/>
          </p:nvSpPr>
          <p:spPr>
            <a:xfrm rot="16200000">
              <a:off x="9695147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25E71636-94DE-1A6A-22A1-599BE8FDA4EF}"/>
                </a:ext>
              </a:extLst>
            </p:cNvPr>
            <p:cNvSpPr/>
            <p:nvPr/>
          </p:nvSpPr>
          <p:spPr>
            <a:xfrm rot="16200000">
              <a:off x="9975335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7A5B77E8-C645-755E-DD9B-E01C2F8F0882}"/>
                </a:ext>
              </a:extLst>
            </p:cNvPr>
            <p:cNvSpPr/>
            <p:nvPr/>
          </p:nvSpPr>
          <p:spPr>
            <a:xfrm rot="16200000">
              <a:off x="10255523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F76FC185-1C41-7245-1137-274BB7A33A05}"/>
                </a:ext>
              </a:extLst>
            </p:cNvPr>
            <p:cNvSpPr/>
            <p:nvPr/>
          </p:nvSpPr>
          <p:spPr>
            <a:xfrm rot="16200000">
              <a:off x="10535711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C39F1A-E45E-8E6C-EC0E-FF116F5B8465}"/>
              </a:ext>
            </a:extLst>
          </p:cNvPr>
          <p:cNvGrpSpPr/>
          <p:nvPr/>
        </p:nvGrpSpPr>
        <p:grpSpPr>
          <a:xfrm>
            <a:off x="812201" y="941765"/>
            <a:ext cx="8443531" cy="2848921"/>
            <a:chOff x="2746325" y="1350546"/>
            <a:chExt cx="8321931" cy="1921956"/>
          </a:xfrm>
        </p:grpSpPr>
        <p:sp>
          <p:nvSpPr>
            <p:cNvPr id="61" name="Speech Bubble: Rectangle with Corners Rounded 60">
              <a:extLst>
                <a:ext uri="{FF2B5EF4-FFF2-40B4-BE49-F238E27FC236}">
                  <a16:creationId xmlns:a16="http://schemas.microsoft.com/office/drawing/2014/main" id="{8DB6731D-028E-FE0D-D574-059F3B8265F1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48313"/>
                <a:gd name="adj2" fmla="val 1610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826B6F8-A068-4495-7716-89F4C4A1445B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/>
                <a:t>Get ready to </a:t>
              </a:r>
            </a:p>
            <a:p>
              <a:pPr algn="ctr"/>
              <a:r>
                <a:rPr lang="en-GB" sz="4800" b="1" dirty="0"/>
                <a:t>count up </a:t>
              </a:r>
              <a:r>
                <a:rPr lang="en-GB" sz="4800" b="1"/>
                <a:t>in hundredths</a:t>
              </a:r>
              <a:endParaRPr lang="en-GB" sz="4800" b="1" dirty="0"/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4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913A35-52B4-F1E3-C70B-22EF39836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234E35AF-BBBC-7F68-3A93-AE9B94002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67D972D-6E59-95CF-217E-4F659FF4811D}"/>
              </a:ext>
            </a:extLst>
          </p:cNvPr>
          <p:cNvSpPr txBox="1"/>
          <p:nvPr/>
        </p:nvSpPr>
        <p:spPr>
          <a:xfrm>
            <a:off x="1250220" y="347249"/>
            <a:ext cx="783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Match the representations to the numbers.</a:t>
            </a:r>
            <a:endParaRPr lang="en-GB" sz="2000" dirty="0"/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99864D1A-D4EF-66A1-B865-B6937100D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7746"/>
              </p:ext>
            </p:extLst>
          </p:nvPr>
        </p:nvGraphicFramePr>
        <p:xfrm>
          <a:off x="6020747" y="1555164"/>
          <a:ext cx="1368000" cy="136800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36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E8E3ABE7-3C11-D30E-2FFA-20A373F70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00934"/>
              </p:ext>
            </p:extLst>
          </p:nvPr>
        </p:nvGraphicFramePr>
        <p:xfrm>
          <a:off x="4537289" y="1553744"/>
          <a:ext cx="1368000" cy="1369420"/>
        </p:xfrm>
        <a:graphic>
          <a:graphicData uri="http://schemas.openxmlformats.org/drawingml/2006/table">
            <a:tbl>
              <a:tblPr firstRow="1" bandRow="1"/>
              <a:tblGrid>
                <a:gridCol w="13680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</a:tblGrid>
              <a:tr h="13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64171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78693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614677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15980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054689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962148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15602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99161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35133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BCDDC51-256F-93F7-13C6-4EC4CA28F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22850"/>
              </p:ext>
            </p:extLst>
          </p:nvPr>
        </p:nvGraphicFramePr>
        <p:xfrm>
          <a:off x="1570373" y="1553744"/>
          <a:ext cx="1368000" cy="136942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3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93860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61590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82129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8581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17988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2805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38033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49813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39478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EF2B79A8-28AA-B3D6-878B-C665D67F8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38405"/>
              </p:ext>
            </p:extLst>
          </p:nvPr>
        </p:nvGraphicFramePr>
        <p:xfrm>
          <a:off x="3053831" y="1553744"/>
          <a:ext cx="1368000" cy="136800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36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EAE07A84-9002-779E-3EC3-A6F7FDBE8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75544"/>
              </p:ext>
            </p:extLst>
          </p:nvPr>
        </p:nvGraphicFramePr>
        <p:xfrm>
          <a:off x="7504206" y="1553744"/>
          <a:ext cx="1368000" cy="136942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3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93860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61590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82129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8581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17988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2805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38033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49813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394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182DAF5-BB9C-4231-088E-22123CA16FDF}"/>
                  </a:ext>
                </a:extLst>
              </p:cNvPr>
              <p:cNvSpPr txBox="1"/>
              <p:nvPr/>
            </p:nvSpPr>
            <p:spPr>
              <a:xfrm>
                <a:off x="1906715" y="4421804"/>
                <a:ext cx="695315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182DAF5-BB9C-4231-088E-22123CA1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15" y="4421804"/>
                <a:ext cx="695315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6B820A5-71B8-416E-706F-1886C686CD51}"/>
                  </a:ext>
                </a:extLst>
              </p:cNvPr>
              <p:cNvSpPr txBox="1"/>
              <p:nvPr/>
            </p:nvSpPr>
            <p:spPr>
              <a:xfrm>
                <a:off x="3390173" y="4421804"/>
                <a:ext cx="695315" cy="779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6B820A5-71B8-416E-706F-1886C686C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173" y="4421804"/>
                <a:ext cx="695315" cy="7797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A0296358-950A-87CD-8DE6-30BD4AF320AC}"/>
              </a:ext>
            </a:extLst>
          </p:cNvPr>
          <p:cNvSpPr txBox="1"/>
          <p:nvPr/>
        </p:nvSpPr>
        <p:spPr>
          <a:xfrm>
            <a:off x="4873631" y="4421804"/>
            <a:ext cx="69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7EB3354-73C0-7A79-1C6A-A6070554EBB0}"/>
                  </a:ext>
                </a:extLst>
              </p:cNvPr>
              <p:cNvSpPr txBox="1"/>
              <p:nvPr/>
            </p:nvSpPr>
            <p:spPr>
              <a:xfrm>
                <a:off x="6357089" y="4421804"/>
                <a:ext cx="695315" cy="779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7EB3354-73C0-7A79-1C6A-A6070554E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089" y="4421804"/>
                <a:ext cx="695315" cy="779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2BC032C-8A02-F4A5-177C-1C16D8027539}"/>
                  </a:ext>
                </a:extLst>
              </p:cNvPr>
              <p:cNvSpPr txBox="1"/>
              <p:nvPr/>
            </p:nvSpPr>
            <p:spPr>
              <a:xfrm>
                <a:off x="7840548" y="4421804"/>
                <a:ext cx="695315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2BC032C-8A02-F4A5-177C-1C16D8027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548" y="4421804"/>
                <a:ext cx="695315" cy="781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51" name="Table 1150">
            <a:extLst>
              <a:ext uri="{FF2B5EF4-FFF2-40B4-BE49-F238E27FC236}">
                <a16:creationId xmlns:a16="http://schemas.microsoft.com/office/drawing/2014/main" id="{72CABDC0-52A3-1D4B-43A0-F60CB7C6C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56783"/>
              </p:ext>
            </p:extLst>
          </p:nvPr>
        </p:nvGraphicFramePr>
        <p:xfrm>
          <a:off x="6020747" y="1555164"/>
          <a:ext cx="1368000" cy="136942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3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693018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416291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724883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672537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260803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838147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335497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296533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672555"/>
                  </a:ext>
                </a:extLst>
              </a:tr>
            </a:tbl>
          </a:graphicData>
        </a:graphic>
      </p:graphicFrame>
      <p:sp>
        <p:nvSpPr>
          <p:cNvPr id="1165" name="TextBox 1164">
            <a:extLst>
              <a:ext uri="{FF2B5EF4-FFF2-40B4-BE49-F238E27FC236}">
                <a16:creationId xmlns:a16="http://schemas.microsoft.com/office/drawing/2014/main" id="{1415658D-E5F1-8580-7C84-9A0B3DF62E16}"/>
              </a:ext>
            </a:extLst>
          </p:cNvPr>
          <p:cNvSpPr txBox="1"/>
          <p:nvPr/>
        </p:nvSpPr>
        <p:spPr>
          <a:xfrm>
            <a:off x="1906714" y="1031944"/>
            <a:ext cx="69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</a:p>
        </p:txBody>
      </p:sp>
      <p:sp>
        <p:nvSpPr>
          <p:cNvPr id="1166" name="TextBox 1165">
            <a:extLst>
              <a:ext uri="{FF2B5EF4-FFF2-40B4-BE49-F238E27FC236}">
                <a16:creationId xmlns:a16="http://schemas.microsoft.com/office/drawing/2014/main" id="{2D13FC03-2989-334F-47A9-D39D961B7FFF}"/>
              </a:ext>
            </a:extLst>
          </p:cNvPr>
          <p:cNvSpPr txBox="1"/>
          <p:nvPr/>
        </p:nvSpPr>
        <p:spPr>
          <a:xfrm>
            <a:off x="3383907" y="1041655"/>
            <a:ext cx="69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 </a:t>
            </a:r>
          </a:p>
        </p:txBody>
      </p:sp>
      <p:sp>
        <p:nvSpPr>
          <p:cNvPr id="1167" name="TextBox 1166">
            <a:extLst>
              <a:ext uri="{FF2B5EF4-FFF2-40B4-BE49-F238E27FC236}">
                <a16:creationId xmlns:a16="http://schemas.microsoft.com/office/drawing/2014/main" id="{E15245BC-C7E1-F14A-48A1-8FE24A417DF7}"/>
              </a:ext>
            </a:extLst>
          </p:cNvPr>
          <p:cNvSpPr txBox="1"/>
          <p:nvPr/>
        </p:nvSpPr>
        <p:spPr>
          <a:xfrm>
            <a:off x="4861100" y="984345"/>
            <a:ext cx="69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 </a:t>
            </a:r>
          </a:p>
        </p:txBody>
      </p:sp>
      <p:sp>
        <p:nvSpPr>
          <p:cNvPr id="1168" name="TextBox 1167">
            <a:extLst>
              <a:ext uri="{FF2B5EF4-FFF2-40B4-BE49-F238E27FC236}">
                <a16:creationId xmlns:a16="http://schemas.microsoft.com/office/drawing/2014/main" id="{F4E8CE92-F46D-F443-7648-4FBF31D27359}"/>
              </a:ext>
            </a:extLst>
          </p:cNvPr>
          <p:cNvSpPr txBox="1"/>
          <p:nvPr/>
        </p:nvSpPr>
        <p:spPr>
          <a:xfrm>
            <a:off x="6252364" y="1046450"/>
            <a:ext cx="69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 </a:t>
            </a:r>
          </a:p>
        </p:txBody>
      </p:sp>
      <p:sp>
        <p:nvSpPr>
          <p:cNvPr id="1169" name="TextBox 1168">
            <a:extLst>
              <a:ext uri="{FF2B5EF4-FFF2-40B4-BE49-F238E27FC236}">
                <a16:creationId xmlns:a16="http://schemas.microsoft.com/office/drawing/2014/main" id="{935A03A5-AAEA-1300-B9FE-967BD477F8EB}"/>
              </a:ext>
            </a:extLst>
          </p:cNvPr>
          <p:cNvSpPr txBox="1"/>
          <p:nvPr/>
        </p:nvSpPr>
        <p:spPr>
          <a:xfrm>
            <a:off x="7910256" y="1080367"/>
            <a:ext cx="69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 </a:t>
            </a:r>
          </a:p>
        </p:txBody>
      </p:sp>
      <p:pic>
        <p:nvPicPr>
          <p:cNvPr id="1170" name="Picture 1169">
            <a:extLst>
              <a:ext uri="{FF2B5EF4-FFF2-40B4-BE49-F238E27FC236}">
                <a16:creationId xmlns:a16="http://schemas.microsoft.com/office/drawing/2014/main" id="{19C14581-E60C-7F61-F793-C0148FA35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cxnSp>
        <p:nvCxnSpPr>
          <p:cNvPr id="1172" name="Straight Connector 1171">
            <a:extLst>
              <a:ext uri="{FF2B5EF4-FFF2-40B4-BE49-F238E27FC236}">
                <a16:creationId xmlns:a16="http://schemas.microsoft.com/office/drawing/2014/main" id="{09817A30-519C-F72F-BBC4-527D59CD4DAC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2222090" y="3106994"/>
            <a:ext cx="1515741" cy="1314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3" name="Straight Connector 1172">
            <a:extLst>
              <a:ext uri="{FF2B5EF4-FFF2-40B4-BE49-F238E27FC236}">
                <a16:creationId xmlns:a16="http://schemas.microsoft.com/office/drawing/2014/main" id="{654B438A-A2EF-3653-38C3-3BB50D495A86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2254373" y="3031281"/>
            <a:ext cx="4505365" cy="139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5" name="Straight Connector 1174">
            <a:extLst>
              <a:ext uri="{FF2B5EF4-FFF2-40B4-BE49-F238E27FC236}">
                <a16:creationId xmlns:a16="http://schemas.microsoft.com/office/drawing/2014/main" id="{237477E3-D3B8-CF5E-0C60-DD2454A04C65}"/>
              </a:ext>
            </a:extLst>
          </p:cNvPr>
          <p:cNvCxnSpPr>
            <a:cxnSpLocks/>
            <a:endCxn id="132" idx="0"/>
          </p:cNvCxnSpPr>
          <p:nvPr/>
        </p:nvCxnSpPr>
        <p:spPr>
          <a:xfrm>
            <a:off x="3746275" y="3104536"/>
            <a:ext cx="2958472" cy="1317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7" name="Straight Connector 1176">
            <a:extLst>
              <a:ext uri="{FF2B5EF4-FFF2-40B4-BE49-F238E27FC236}">
                <a16:creationId xmlns:a16="http://schemas.microsoft.com/office/drawing/2014/main" id="{D052FBE2-6F60-808C-3ECE-BE5ED55D1F1D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5208757" y="3100807"/>
            <a:ext cx="12532" cy="132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9" name="Straight Connector 1178">
            <a:extLst>
              <a:ext uri="{FF2B5EF4-FFF2-40B4-BE49-F238E27FC236}">
                <a16:creationId xmlns:a16="http://schemas.microsoft.com/office/drawing/2014/main" id="{7301DB12-ED2A-0C52-4CFA-403EB71D3351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8154697" y="3066043"/>
            <a:ext cx="33509" cy="1355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9764E3-A166-08EE-75B0-AC70BF0A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48E1BD1-95CF-EAC4-F2F2-5E03535A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0" name="Picture 4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E6F1289-5281-12B8-E0E3-C7507B53F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1938108A-F093-7012-985D-983FB6B99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32674"/>
              </p:ext>
            </p:extLst>
          </p:nvPr>
        </p:nvGraphicFramePr>
        <p:xfrm>
          <a:off x="4168485" y="1296707"/>
          <a:ext cx="1368000" cy="136942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3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93860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61590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82129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8581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17988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2805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38033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49813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39478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6766658-80B3-9768-A43E-824993188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10988"/>
              </p:ext>
            </p:extLst>
          </p:nvPr>
        </p:nvGraphicFramePr>
        <p:xfrm>
          <a:off x="4168485" y="1294564"/>
          <a:ext cx="1368000" cy="136942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31807"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938604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61590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82129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85814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17988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28054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38033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49813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394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49A5F1-54FE-07E4-013A-DF79A4635D4A}"/>
                  </a:ext>
                </a:extLst>
              </p:cNvPr>
              <p:cNvSpPr txBox="1"/>
              <p:nvPr/>
            </p:nvSpPr>
            <p:spPr>
              <a:xfrm>
                <a:off x="4504827" y="2674583"/>
                <a:ext cx="695315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49A5F1-54FE-07E4-013A-DF79A4635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827" y="2674583"/>
                <a:ext cx="695315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BCED2FE5-5144-7FB4-FF01-B6035EE02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56" y="3502236"/>
            <a:ext cx="541373" cy="52803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B05F9B5-AC44-B273-4D11-6E3B32EA8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56" y="3950199"/>
            <a:ext cx="541373" cy="5280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169E7FB-E2C7-067B-24B3-07E5FEB36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56" y="4398162"/>
            <a:ext cx="541373" cy="52803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B836BD3-407D-F3C2-3219-0D6922F98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56" y="4847164"/>
            <a:ext cx="541373" cy="5280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D6C055C-FB10-B159-45DB-D51500D2E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56" y="5295127"/>
            <a:ext cx="541373" cy="5280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72B2D30-22AD-9634-3AE1-5BC3221C1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49" y="3514874"/>
            <a:ext cx="541373" cy="52803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64D7A99-82B7-466C-E7DD-A0C681634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49" y="3962837"/>
            <a:ext cx="541373" cy="52803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5F7F028-79AD-7D40-183E-3B9471FEA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49" y="4410800"/>
            <a:ext cx="541373" cy="52803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BD5A337-9305-435A-CD77-9944E1876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49" y="4859802"/>
            <a:ext cx="541373" cy="52803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AF384EB-CC6B-18A3-5028-1D4609D0B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49" y="5307765"/>
            <a:ext cx="541373" cy="528038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6B04E89-CDC3-B20C-854A-36A28044FFCD}"/>
              </a:ext>
            </a:extLst>
          </p:cNvPr>
          <p:cNvGrpSpPr/>
          <p:nvPr/>
        </p:nvGrpSpPr>
        <p:grpSpPr>
          <a:xfrm>
            <a:off x="4371456" y="5747697"/>
            <a:ext cx="1014966" cy="976001"/>
            <a:chOff x="6961313" y="5330735"/>
            <a:chExt cx="1014966" cy="976001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A98F368-448C-DA31-A4FD-75E24A28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1313" y="5330735"/>
              <a:ext cx="541373" cy="528038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5AEA144-B285-0013-5D90-E17F05E6E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1313" y="5778698"/>
              <a:ext cx="541373" cy="52803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928921F-B3D1-84DE-FFC7-BA6A0958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4906" y="5343373"/>
              <a:ext cx="541373" cy="528038"/>
            </a:xfrm>
            <a:prstGeom prst="rect">
              <a:avLst/>
            </a:prstGeom>
          </p:spPr>
        </p:pic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5462BCFE-1BE7-8382-59A5-3D2EF0EFA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673" y="3502235"/>
            <a:ext cx="541373" cy="52803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E24340B-CFA9-4DF9-2CFB-2DB40268E9B6}"/>
              </a:ext>
            </a:extLst>
          </p:cNvPr>
          <p:cNvGrpSpPr/>
          <p:nvPr/>
        </p:nvGrpSpPr>
        <p:grpSpPr>
          <a:xfrm>
            <a:off x="4371456" y="3952342"/>
            <a:ext cx="1014965" cy="976001"/>
            <a:chOff x="6961313" y="5330735"/>
            <a:chExt cx="1014965" cy="976001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67BFF96-FD41-0F4B-5461-3A691637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1313" y="5330735"/>
              <a:ext cx="541372" cy="52803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A6BA1F5-A313-660F-3C9E-AF4E8AF77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1313" y="5778698"/>
              <a:ext cx="541372" cy="528038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6811FE4-4FFE-B338-3C04-47559BF11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34906" y="5343373"/>
              <a:ext cx="541372" cy="528038"/>
            </a:xfrm>
            <a:prstGeom prst="rect">
              <a:avLst/>
            </a:prstGeom>
          </p:spPr>
        </p:pic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216EA3C-A4C6-1395-847B-340E04DB5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1673" y="3502236"/>
            <a:ext cx="541373" cy="528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C25DC5B-10C0-B34C-F778-84DB2372D559}"/>
                  </a:ext>
                </a:extLst>
              </p:cNvPr>
              <p:cNvSpPr txBox="1"/>
              <p:nvPr/>
            </p:nvSpPr>
            <p:spPr>
              <a:xfrm>
                <a:off x="1308879" y="3578452"/>
                <a:ext cx="25889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chemeClr val="tx1"/>
                    </a:solidFill>
                  </a:rPr>
                  <a:t>0.1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0.03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C25DC5B-10C0-B34C-F778-84DB2372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79" y="3578452"/>
                <a:ext cx="2588984" cy="707886"/>
              </a:xfrm>
              <a:prstGeom prst="rect">
                <a:avLst/>
              </a:prstGeom>
              <a:blipFill>
                <a:blip r:embed="rId9"/>
                <a:stretch>
                  <a:fillRect l="-3538" t="-15517" r="-3302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5C27C910-14B4-6A9B-4B25-FAA277977255}"/>
              </a:ext>
            </a:extLst>
          </p:cNvPr>
          <p:cNvSpPr txBox="1"/>
          <p:nvPr/>
        </p:nvSpPr>
        <p:spPr>
          <a:xfrm>
            <a:off x="1385079" y="4262665"/>
            <a:ext cx="258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0.13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2DAD887-8BCA-1A94-2586-A6360C4F8222}"/>
              </a:ext>
            </a:extLst>
          </p:cNvPr>
          <p:cNvSpPr txBox="1"/>
          <p:nvPr/>
        </p:nvSpPr>
        <p:spPr>
          <a:xfrm>
            <a:off x="1948401" y="242173"/>
            <a:ext cx="6192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is 13/100 as a decimal?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3582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-0.26134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D3973FF-9E19-8BC2-0FDA-E06A7262570D}"/>
              </a:ext>
            </a:extLst>
          </p:cNvPr>
          <p:cNvSpPr txBox="1"/>
          <p:nvPr/>
        </p:nvSpPr>
        <p:spPr>
          <a:xfrm>
            <a:off x="1875636" y="240876"/>
            <a:ext cx="5995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Match the equivalent fractions and decimals.</a:t>
            </a:r>
            <a:endParaRPr lang="en-GB" sz="36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BAC5C6-3376-19F9-7B07-EE66F04D57A9}"/>
              </a:ext>
            </a:extLst>
          </p:cNvPr>
          <p:cNvSpPr/>
          <p:nvPr/>
        </p:nvSpPr>
        <p:spPr>
          <a:xfrm>
            <a:off x="1862091" y="1702788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10/100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FB50340-E6C1-B171-6AA0-FCFC59B54C04}"/>
              </a:ext>
            </a:extLst>
          </p:cNvPr>
          <p:cNvSpPr/>
          <p:nvPr/>
        </p:nvSpPr>
        <p:spPr>
          <a:xfrm>
            <a:off x="1862091" y="2643915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50/100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6ED206-734E-CB81-0DAF-F37CB5936346}"/>
              </a:ext>
            </a:extLst>
          </p:cNvPr>
          <p:cNvSpPr/>
          <p:nvPr/>
        </p:nvSpPr>
        <p:spPr>
          <a:xfrm>
            <a:off x="1862091" y="3585042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37/100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7A338CD-585B-960C-3B9D-DFA7284662F2}"/>
              </a:ext>
            </a:extLst>
          </p:cNvPr>
          <p:cNvSpPr/>
          <p:nvPr/>
        </p:nvSpPr>
        <p:spPr>
          <a:xfrm>
            <a:off x="1862091" y="4526169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9/100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B02FE26-A004-D916-62EA-326D50D1CFBE}"/>
              </a:ext>
            </a:extLst>
          </p:cNvPr>
          <p:cNvSpPr/>
          <p:nvPr/>
        </p:nvSpPr>
        <p:spPr>
          <a:xfrm>
            <a:off x="5609746" y="1702788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B7E18AC-17F1-B444-D9AD-A8644691FDA7}"/>
              </a:ext>
            </a:extLst>
          </p:cNvPr>
          <p:cNvSpPr/>
          <p:nvPr/>
        </p:nvSpPr>
        <p:spPr>
          <a:xfrm>
            <a:off x="5609746" y="2643915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0.09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445773-1928-7A83-E7A1-44A01D3285C7}"/>
              </a:ext>
            </a:extLst>
          </p:cNvPr>
          <p:cNvSpPr/>
          <p:nvPr/>
        </p:nvSpPr>
        <p:spPr>
          <a:xfrm>
            <a:off x="5609746" y="3585042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0.37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60949E-7173-1B92-245C-EB1018FDB048}"/>
              </a:ext>
            </a:extLst>
          </p:cNvPr>
          <p:cNvSpPr/>
          <p:nvPr/>
        </p:nvSpPr>
        <p:spPr>
          <a:xfrm>
            <a:off x="5609746" y="4526169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14726B-BAB4-0F77-CBED-7BCCAF91A456}"/>
              </a:ext>
            </a:extLst>
          </p:cNvPr>
          <p:cNvCxnSpPr>
            <a:stCxn id="23" idx="3"/>
            <a:endCxn id="31" idx="1"/>
          </p:cNvCxnSpPr>
          <p:nvPr/>
        </p:nvCxnSpPr>
        <p:spPr>
          <a:xfrm>
            <a:off x="3742691" y="2087509"/>
            <a:ext cx="1867055" cy="282338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C7A6E8-326A-3F12-BA4E-8E3769731108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756236" y="2087509"/>
            <a:ext cx="1853510" cy="9014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3A274C-8116-072F-5D2B-19AA025308E8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729146" y="3969762"/>
            <a:ext cx="1880600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EB962C8-0FB7-C5C6-9B0D-6CD5A68F5713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3742691" y="3028636"/>
            <a:ext cx="1867055" cy="18822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9B226B8-E00E-3339-3F5E-BD628ACD5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70F617-B2FF-4F1F-1E65-C155B77B2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9496D-9A0F-A89D-7CBB-83111F0E7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FD0954CC-C78F-BF11-1837-51AD74AFBE9A}"/>
              </a:ext>
            </a:extLst>
          </p:cNvPr>
          <p:cNvSpPr/>
          <p:nvPr/>
        </p:nvSpPr>
        <p:spPr>
          <a:xfrm>
            <a:off x="326919" y="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160D991F-F8A3-0827-0E1C-81AA0F659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C68FBE8-FF44-A91E-63D3-9056E6A04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A1A9D-A718-E45C-E9C0-894890269256}"/>
              </a:ext>
            </a:extLst>
          </p:cNvPr>
          <p:cNvSpPr txBox="1"/>
          <p:nvPr/>
        </p:nvSpPr>
        <p:spPr>
          <a:xfrm>
            <a:off x="1304808" y="907632"/>
            <a:ext cx="656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Partition 44 hundredths as </a:t>
            </a:r>
          </a:p>
          <a:p>
            <a:pPr algn="ctr"/>
            <a:r>
              <a:rPr lang="en-US" sz="2800" dirty="0"/>
              <a:t>decimals in at least 4 different ways.</a:t>
            </a:r>
            <a:br>
              <a:rPr lang="en-US" sz="2800" dirty="0"/>
            </a:br>
            <a:r>
              <a:rPr lang="en-US" sz="2800" dirty="0"/>
              <a:t>One example has been done for you.</a:t>
            </a:r>
            <a:endParaRPr lang="en-GB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9307A5-B557-21BA-89B6-B6D07177A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33279"/>
              </p:ext>
            </p:extLst>
          </p:nvPr>
        </p:nvGraphicFramePr>
        <p:xfrm>
          <a:off x="3667716" y="2628126"/>
          <a:ext cx="1813480" cy="1925180"/>
        </p:xfrm>
        <a:graphic>
          <a:graphicData uri="http://schemas.openxmlformats.org/drawingml/2006/table">
            <a:tbl>
              <a:tblPr firstRow="1" bandRow="1"/>
              <a:tblGrid>
                <a:gridCol w="181348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85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938604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61590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82129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85814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17988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28054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38033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49813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3947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9754CE0-6D41-EEC0-EF9A-BB5E6A784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753" y="4917291"/>
            <a:ext cx="1731434" cy="1733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BC737-B772-9F81-2EAF-FDC93EF956DE}"/>
              </a:ext>
            </a:extLst>
          </p:cNvPr>
          <p:cNvSpPr txBox="1"/>
          <p:nvPr/>
        </p:nvSpPr>
        <p:spPr>
          <a:xfrm>
            <a:off x="1555036" y="5014270"/>
            <a:ext cx="112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BAE3D-2B02-2C29-42A8-5B76D5AAFBA8}"/>
              </a:ext>
            </a:extLst>
          </p:cNvPr>
          <p:cNvSpPr txBox="1"/>
          <p:nvPr/>
        </p:nvSpPr>
        <p:spPr>
          <a:xfrm>
            <a:off x="1054117" y="6011323"/>
            <a:ext cx="112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F96C8-A526-DABE-899E-B523C672191D}"/>
              </a:ext>
            </a:extLst>
          </p:cNvPr>
          <p:cNvSpPr txBox="1"/>
          <p:nvPr/>
        </p:nvSpPr>
        <p:spPr>
          <a:xfrm>
            <a:off x="2055955" y="6002697"/>
            <a:ext cx="112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5734C2-F863-2953-03C3-58DCAECA4C07}"/>
              </a:ext>
            </a:extLst>
          </p:cNvPr>
          <p:cNvGrpSpPr/>
          <p:nvPr/>
        </p:nvGrpSpPr>
        <p:grpSpPr>
          <a:xfrm>
            <a:off x="2835754" y="4917291"/>
            <a:ext cx="2130706" cy="1733304"/>
            <a:chOff x="2835754" y="4917291"/>
            <a:chExt cx="2130706" cy="17333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B8BE2E-8F59-AF77-3163-FD5DEB1D4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5390" y="4917291"/>
              <a:ext cx="1731434" cy="173330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B6F504-74AC-73DD-6633-A27E7930FEDE}"/>
                </a:ext>
              </a:extLst>
            </p:cNvPr>
            <p:cNvSpPr txBox="1"/>
            <p:nvPr/>
          </p:nvSpPr>
          <p:spPr>
            <a:xfrm>
              <a:off x="3336673" y="5014270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0.44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DB3FEB-1C51-0176-8604-B27C5603EF01}"/>
                </a:ext>
              </a:extLst>
            </p:cNvPr>
            <p:cNvSpPr txBox="1"/>
            <p:nvPr/>
          </p:nvSpPr>
          <p:spPr>
            <a:xfrm>
              <a:off x="2835754" y="6011323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DA707F-0FC7-435C-C856-AD4994367ECA}"/>
                </a:ext>
              </a:extLst>
            </p:cNvPr>
            <p:cNvSpPr txBox="1"/>
            <p:nvPr/>
          </p:nvSpPr>
          <p:spPr>
            <a:xfrm>
              <a:off x="3837592" y="6002697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0.14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D5E0C13-DB1D-0112-582D-62798CB63F5C}"/>
              </a:ext>
            </a:extLst>
          </p:cNvPr>
          <p:cNvGrpSpPr/>
          <p:nvPr/>
        </p:nvGrpSpPr>
        <p:grpSpPr>
          <a:xfrm>
            <a:off x="4626819" y="4915968"/>
            <a:ext cx="2130706" cy="1733304"/>
            <a:chOff x="4626819" y="4915968"/>
            <a:chExt cx="2130706" cy="173330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BDDCB50-0298-0589-87A2-7E5337F19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6455" y="4915968"/>
              <a:ext cx="1731434" cy="17333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82DD94-B51C-7052-E519-CEDEE1B362A6}"/>
                </a:ext>
              </a:extLst>
            </p:cNvPr>
            <p:cNvSpPr txBox="1"/>
            <p:nvPr/>
          </p:nvSpPr>
          <p:spPr>
            <a:xfrm>
              <a:off x="5127738" y="5012947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0.44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D67AB7-AD7C-5F55-3D26-3A30DA0962AB}"/>
                </a:ext>
              </a:extLst>
            </p:cNvPr>
            <p:cNvSpPr txBox="1"/>
            <p:nvPr/>
          </p:nvSpPr>
          <p:spPr>
            <a:xfrm>
              <a:off x="4626819" y="6010000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6DE2704-0970-653D-2ABA-D686DCC1E01D}"/>
                </a:ext>
              </a:extLst>
            </p:cNvPr>
            <p:cNvSpPr txBox="1"/>
            <p:nvPr/>
          </p:nvSpPr>
          <p:spPr>
            <a:xfrm>
              <a:off x="5628657" y="6001374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0.24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F365E9-7B84-FC99-999A-8424901FBABA}"/>
              </a:ext>
            </a:extLst>
          </p:cNvPr>
          <p:cNvGrpSpPr/>
          <p:nvPr/>
        </p:nvGrpSpPr>
        <p:grpSpPr>
          <a:xfrm>
            <a:off x="6414593" y="4915968"/>
            <a:ext cx="2130706" cy="1733304"/>
            <a:chOff x="6414593" y="4915968"/>
            <a:chExt cx="2130706" cy="173330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D5FE14-69F5-3D21-D9D3-4A9858848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4229" y="4915968"/>
              <a:ext cx="1731434" cy="173330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AADACD1-4044-9928-B037-B8A2A003D273}"/>
                </a:ext>
              </a:extLst>
            </p:cNvPr>
            <p:cNvSpPr txBox="1"/>
            <p:nvPr/>
          </p:nvSpPr>
          <p:spPr>
            <a:xfrm>
              <a:off x="6915512" y="5012947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0.44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2DF3DF4-98C5-5C84-CA83-0EC9CAAA6CE7}"/>
                </a:ext>
              </a:extLst>
            </p:cNvPr>
            <p:cNvSpPr txBox="1"/>
            <p:nvPr/>
          </p:nvSpPr>
          <p:spPr>
            <a:xfrm>
              <a:off x="6414593" y="6010000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12A90E-CD0E-F39A-DE62-8B1FB12D6EB3}"/>
                </a:ext>
              </a:extLst>
            </p:cNvPr>
            <p:cNvSpPr txBox="1"/>
            <p:nvPr/>
          </p:nvSpPr>
          <p:spPr>
            <a:xfrm>
              <a:off x="7416431" y="6001374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0.34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1414B56-510E-7FC9-591B-B4CAC90D8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F74CA-05FD-F413-A472-BCCDB41BA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2" y="1838633"/>
            <a:ext cx="2038710" cy="20542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90870" y="1375423"/>
            <a:ext cx="8599223" cy="2020610"/>
            <a:chOff x="2495194" y="1363066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618271" y="1363066"/>
              <a:ext cx="6353071" cy="1363156"/>
            </a:xfrm>
            <a:prstGeom prst="wedgeRoundRectCallout">
              <a:avLst>
                <a:gd name="adj1" fmla="val -69365"/>
                <a:gd name="adj2" fmla="val 193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95194" y="1452887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25D7FA-C3D2-10C3-9271-B2C681AD0B87}"/>
                  </a:ext>
                </a:extLst>
              </p:cNvPr>
              <p:cNvSpPr txBox="1"/>
              <p:nvPr/>
            </p:nvSpPr>
            <p:spPr>
              <a:xfrm>
                <a:off x="4389184" y="1717294"/>
                <a:ext cx="695315" cy="118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/>
                          <m:t>100</m:t>
                        </m:r>
                      </m:den>
                    </m:f>
                  </m:oMath>
                </a14:m>
                <a:r>
                  <a:rPr lang="en-GB" sz="4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25D7FA-C3D2-10C3-9271-B2C681AD0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84" y="1717294"/>
                <a:ext cx="695315" cy="1188852"/>
              </a:xfrm>
              <a:prstGeom prst="rect">
                <a:avLst/>
              </a:prstGeom>
              <a:blipFill>
                <a:blip r:embed="rId5"/>
                <a:stretch>
                  <a:fillRect l="-11404" r="-1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62AF0DA-36E6-AE38-9402-6AC8F285DAA8}"/>
              </a:ext>
            </a:extLst>
          </p:cNvPr>
          <p:cNvSpPr txBox="1"/>
          <p:nvPr/>
        </p:nvSpPr>
        <p:spPr>
          <a:xfrm>
            <a:off x="5298379" y="2001007"/>
            <a:ext cx="69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86BD3-8BCA-0686-8269-EFD388469312}"/>
              </a:ext>
            </a:extLst>
          </p:cNvPr>
          <p:cNvSpPr txBox="1"/>
          <p:nvPr/>
        </p:nvSpPr>
        <p:spPr>
          <a:xfrm>
            <a:off x="6064329" y="1996232"/>
            <a:ext cx="1243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0.5 </a:t>
            </a:r>
          </a:p>
        </p:txBody>
      </p:sp>
    </p:spTree>
    <p:extLst>
      <p:ext uri="{BB962C8B-B14F-4D97-AF65-F5344CB8AC3E}">
        <p14:creationId xmlns:p14="http://schemas.microsoft.com/office/powerpoint/2010/main" val="247579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1424</TotalTime>
  <Words>125</Words>
  <Application>Microsoft Office PowerPoint</Application>
  <PresentationFormat>On-screen Show (4:3)</PresentationFormat>
  <Paragraphs>64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2026-04-02T15:16:55Z</dcterms:modified>
  <cp:category/>
</cp:coreProperties>
</file>