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05" r:id="rId3"/>
    <p:sldId id="293" r:id="rId4"/>
    <p:sldId id="276" r:id="rId5"/>
    <p:sldId id="290" r:id="rId6"/>
    <p:sldId id="275" r:id="rId7"/>
    <p:sldId id="344" r:id="rId8"/>
    <p:sldId id="28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44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215F-A8B6-4113-9BEC-376D17F064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1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7961" y="2770684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0313C5-B82F-F5BF-E4CE-594F76907353}"/>
              </a:ext>
            </a:extLst>
          </p:cNvPr>
          <p:cNvSpPr/>
          <p:nvPr/>
        </p:nvSpPr>
        <p:spPr>
          <a:xfrm>
            <a:off x="3604216" y="120132"/>
            <a:ext cx="2943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951771-85F1-CA03-5F9A-1748AA84FECD}"/>
              </a:ext>
            </a:extLst>
          </p:cNvPr>
          <p:cNvSpPr txBox="1"/>
          <p:nvPr/>
        </p:nvSpPr>
        <p:spPr>
          <a:xfrm>
            <a:off x="2235783" y="1065170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X5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-5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5s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E5B5398F-4410-20B5-521A-98DB089A39A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6956" y="1099500"/>
            <a:ext cx="1814848" cy="19156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9B4B1E8-5419-ABC1-6522-DF71904DA487}"/>
              </a:ext>
            </a:extLst>
          </p:cNvPr>
          <p:cNvGrpSpPr/>
          <p:nvPr/>
        </p:nvGrpSpPr>
        <p:grpSpPr>
          <a:xfrm>
            <a:off x="238422" y="4553239"/>
            <a:ext cx="8732425" cy="794276"/>
            <a:chOff x="238422" y="4553239"/>
            <a:chExt cx="8732425" cy="794276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98E617E-A233-C5E1-E3CA-F5DF81127331}"/>
                </a:ext>
              </a:extLst>
            </p:cNvPr>
            <p:cNvSpPr/>
            <p:nvPr/>
          </p:nvSpPr>
          <p:spPr>
            <a:xfrm>
              <a:off x="238422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044C3CE-009C-89C6-FF12-AFE0A09DDE86}"/>
                </a:ext>
              </a:extLst>
            </p:cNvPr>
            <p:cNvSpPr/>
            <p:nvPr/>
          </p:nvSpPr>
          <p:spPr>
            <a:xfrm>
              <a:off x="2018014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44446BEE-7E1D-030F-5842-FB06168B0102}"/>
                </a:ext>
              </a:extLst>
            </p:cNvPr>
            <p:cNvSpPr/>
            <p:nvPr/>
          </p:nvSpPr>
          <p:spPr>
            <a:xfrm>
              <a:off x="5577198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7A36FB4-0F20-6129-7E38-364B830790FB}"/>
                </a:ext>
              </a:extLst>
            </p:cNvPr>
            <p:cNvSpPr/>
            <p:nvPr/>
          </p:nvSpPr>
          <p:spPr>
            <a:xfrm>
              <a:off x="7356789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7E41956-F840-D8FE-DF3B-6E3E149F9CCA}"/>
                </a:ext>
              </a:extLst>
            </p:cNvPr>
            <p:cNvSpPr/>
            <p:nvPr/>
          </p:nvSpPr>
          <p:spPr>
            <a:xfrm>
              <a:off x="3797606" y="4553239"/>
              <a:ext cx="1614058" cy="79427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EE324EF6-949C-14C4-859F-3859E037013D}"/>
              </a:ext>
            </a:extLst>
          </p:cNvPr>
          <p:cNvSpPr/>
          <p:nvPr/>
        </p:nvSpPr>
        <p:spPr>
          <a:xfrm>
            <a:off x="1165653" y="176170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5  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DE5163-7457-0BC6-0B40-3656B106DD64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330246" y="1432162"/>
            <a:chExt cx="5938682" cy="1432675"/>
          </a:xfrm>
        </p:grpSpPr>
        <p:sp>
          <p:nvSpPr>
            <p:cNvPr id="52" name="Speech Bubble: Rectangle with Corners Rounded 51">
              <a:extLst>
                <a:ext uri="{FF2B5EF4-FFF2-40B4-BE49-F238E27FC236}">
                  <a16:creationId xmlns:a16="http://schemas.microsoft.com/office/drawing/2014/main" id="{8E5B081D-C089-08E9-6D0C-C3318E5B6A60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F838A8-73E1-F110-5C98-11CC486C5474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This means I </a:t>
              </a:r>
              <a:r>
                <a:rPr lang="en-US" sz="2800" b="1" dirty="0"/>
                <a:t>share 20 </a:t>
              </a:r>
              <a:r>
                <a:rPr lang="en-US" sz="2800" dirty="0"/>
                <a:t>into </a:t>
              </a:r>
            </a:p>
            <a:p>
              <a:pPr algn="ctr"/>
              <a:r>
                <a:rPr lang="en-US" sz="2800" b="1" dirty="0"/>
                <a:t>5 equal group</a:t>
              </a:r>
              <a:endParaRPr lang="en-GB" sz="2800" b="1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DD2BF22-E7C0-AEB8-2105-A8C13E37E9B0}"/>
              </a:ext>
            </a:extLst>
          </p:cNvPr>
          <p:cNvGrpSpPr/>
          <p:nvPr/>
        </p:nvGrpSpPr>
        <p:grpSpPr>
          <a:xfrm>
            <a:off x="2384515" y="1430097"/>
            <a:ext cx="5938682" cy="1432675"/>
            <a:chOff x="2227007" y="3511685"/>
            <a:chExt cx="5938682" cy="1432675"/>
          </a:xfrm>
        </p:grpSpPr>
        <p:sp>
          <p:nvSpPr>
            <p:cNvPr id="63" name="Speech Bubble: Rectangle with Corners Rounded 62">
              <a:extLst>
                <a:ext uri="{FF2B5EF4-FFF2-40B4-BE49-F238E27FC236}">
                  <a16:creationId xmlns:a16="http://schemas.microsoft.com/office/drawing/2014/main" id="{491D8EED-2687-0E79-9F0F-338BABC05B90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3486A63-8E12-38A3-7C93-220BA354A9CD}"/>
                </a:ext>
              </a:extLst>
            </p:cNvPr>
            <p:cNvSpPr txBox="1"/>
            <p:nvPr/>
          </p:nvSpPr>
          <p:spPr>
            <a:xfrm>
              <a:off x="3205316" y="3966412"/>
              <a:ext cx="399189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Imagine </a:t>
              </a:r>
              <a:r>
                <a:rPr lang="en-US" sz="2800" b="1" dirty="0"/>
                <a:t>5 empty groups.</a:t>
              </a:r>
              <a:endParaRPr lang="en-GB" sz="2800" b="1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E409DEA-35CE-1D9C-0D80-E61218F7AACA}"/>
              </a:ext>
            </a:extLst>
          </p:cNvPr>
          <p:cNvGrpSpPr/>
          <p:nvPr/>
        </p:nvGrpSpPr>
        <p:grpSpPr>
          <a:xfrm>
            <a:off x="2384515" y="1430816"/>
            <a:ext cx="5938682" cy="1432675"/>
            <a:chOff x="2227007" y="3511685"/>
            <a:chExt cx="5938682" cy="1432675"/>
          </a:xfrm>
        </p:grpSpPr>
        <p:sp>
          <p:nvSpPr>
            <p:cNvPr id="57" name="Speech Bubble: Rectangle with Corners Rounded 56">
              <a:extLst>
                <a:ext uri="{FF2B5EF4-FFF2-40B4-BE49-F238E27FC236}">
                  <a16:creationId xmlns:a16="http://schemas.microsoft.com/office/drawing/2014/main" id="{153B16F1-ECDB-39A2-7356-3709376CE3C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8EECD-05C8-C624-12CD-874874D8A743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All</a:t>
              </a:r>
              <a:r>
                <a:rPr lang="en-US" sz="2800" dirty="0"/>
                <a:t> the groups </a:t>
              </a:r>
              <a:r>
                <a:rPr lang="en-US" sz="2800" b="1" dirty="0"/>
                <a:t>together</a:t>
              </a:r>
              <a:r>
                <a:rPr lang="en-US" sz="2800" dirty="0"/>
                <a:t> </a:t>
              </a:r>
            </a:p>
            <a:p>
              <a:pPr algn="ctr"/>
              <a:r>
                <a:rPr lang="en-US" sz="2800" dirty="0"/>
                <a:t>must add up to </a:t>
              </a:r>
              <a:r>
                <a:rPr lang="en-US" sz="2800" b="1" dirty="0"/>
                <a:t>20</a:t>
              </a:r>
              <a:endParaRPr lang="en-GB" sz="2800" dirty="0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15A569-90B1-C682-3601-E97B32A99EDA}"/>
              </a:ext>
            </a:extLst>
          </p:cNvPr>
          <p:cNvGrpSpPr/>
          <p:nvPr/>
        </p:nvGrpSpPr>
        <p:grpSpPr>
          <a:xfrm>
            <a:off x="2384515" y="1413788"/>
            <a:ext cx="5938682" cy="1432675"/>
            <a:chOff x="2227007" y="3511685"/>
            <a:chExt cx="5938682" cy="1432675"/>
          </a:xfrm>
        </p:grpSpPr>
        <p:sp>
          <p:nvSpPr>
            <p:cNvPr id="89" name="Speech Bubble: Rectangle with Corners Rounded 88">
              <a:extLst>
                <a:ext uri="{FF2B5EF4-FFF2-40B4-BE49-F238E27FC236}">
                  <a16:creationId xmlns:a16="http://schemas.microsoft.com/office/drawing/2014/main" id="{EC5909AF-BD46-5362-1C67-36670A32DF74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050D9CE-119A-3461-8E11-1F7940590746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Put </a:t>
              </a:r>
              <a:r>
                <a:rPr lang="en-US" sz="2800" b="1" dirty="0"/>
                <a:t>1 in each group</a:t>
              </a:r>
              <a:r>
                <a:rPr lang="en-US" sz="2800" dirty="0"/>
                <a:t>, again and again, until you have no more left</a:t>
              </a:r>
              <a:endParaRPr lang="en-GB" sz="2800" dirty="0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0AB61A4-8AC2-8C22-E088-E39D18C810DB}"/>
              </a:ext>
            </a:extLst>
          </p:cNvPr>
          <p:cNvGrpSpPr/>
          <p:nvPr/>
        </p:nvGrpSpPr>
        <p:grpSpPr>
          <a:xfrm>
            <a:off x="2384515" y="1381443"/>
            <a:ext cx="5938682" cy="1510722"/>
            <a:chOff x="2227007" y="3511685"/>
            <a:chExt cx="5938682" cy="1432675"/>
          </a:xfrm>
        </p:grpSpPr>
        <p:sp>
          <p:nvSpPr>
            <p:cNvPr id="92" name="Speech Bubble: Rectangle with Corners Rounded 91">
              <a:extLst>
                <a:ext uri="{FF2B5EF4-FFF2-40B4-BE49-F238E27FC236}">
                  <a16:creationId xmlns:a16="http://schemas.microsoft.com/office/drawing/2014/main" id="{9BB779E9-791D-0CFF-1B0E-C772CC422179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4C8E290-9959-5E0A-E391-57F4F959421F}"/>
                </a:ext>
              </a:extLst>
            </p:cNvPr>
            <p:cNvSpPr txBox="1"/>
            <p:nvPr/>
          </p:nvSpPr>
          <p:spPr>
            <a:xfrm>
              <a:off x="2359744" y="3734661"/>
              <a:ext cx="56338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It took </a:t>
              </a:r>
              <a:r>
                <a:rPr lang="en-US" sz="2800" b="1" dirty="0"/>
                <a:t>4 rounds</a:t>
              </a:r>
              <a:r>
                <a:rPr lang="en-US" sz="2800" dirty="0"/>
                <a:t>, so each group has </a:t>
              </a:r>
              <a:r>
                <a:rPr lang="en-US" sz="2800" b="1" dirty="0"/>
                <a:t>4</a:t>
              </a:r>
              <a:endParaRPr lang="en-GB" sz="2800" dirty="0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2647178-82A2-91FF-984F-47DFF57F96FE}"/>
              </a:ext>
            </a:extLst>
          </p:cNvPr>
          <p:cNvGrpSpPr/>
          <p:nvPr/>
        </p:nvGrpSpPr>
        <p:grpSpPr>
          <a:xfrm>
            <a:off x="2364853" y="1363581"/>
            <a:ext cx="5938682" cy="1510721"/>
            <a:chOff x="2227007" y="3511685"/>
            <a:chExt cx="5938682" cy="1432675"/>
          </a:xfrm>
        </p:grpSpPr>
        <p:sp>
          <p:nvSpPr>
            <p:cNvPr id="95" name="Speech Bubble: Rectangle with Corners Rounded 94">
              <a:extLst>
                <a:ext uri="{FF2B5EF4-FFF2-40B4-BE49-F238E27FC236}">
                  <a16:creationId xmlns:a16="http://schemas.microsoft.com/office/drawing/2014/main" id="{4D693647-9109-25D8-4FB9-921C78ABB973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CD4AA7B-D672-C10A-75D1-292DF04BE65D}"/>
                </a:ext>
              </a:extLst>
            </p:cNvPr>
            <p:cNvSpPr txBox="1"/>
            <p:nvPr/>
          </p:nvSpPr>
          <p:spPr>
            <a:xfrm>
              <a:off x="2421542" y="3901882"/>
              <a:ext cx="56338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200" dirty="0"/>
                <a:t>So, 20 ÷ 5 = 4</a:t>
              </a:r>
            </a:p>
          </p:txBody>
        </p:sp>
      </p:grpSp>
      <p:pic>
        <p:nvPicPr>
          <p:cNvPr id="73" name="Picture 7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76444C7-AEA7-3B37-DD90-2A104EC20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458" y="3595265"/>
            <a:ext cx="406865" cy="406865"/>
          </a:xfrm>
          <a:prstGeom prst="rect">
            <a:avLst/>
          </a:prstGeom>
        </p:spPr>
      </p:pic>
      <p:pic>
        <p:nvPicPr>
          <p:cNvPr id="74" name="Picture 7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205551FD-A2CD-5DE7-0751-4793FC26D1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2219" y="3595265"/>
            <a:ext cx="406865" cy="406865"/>
          </a:xfrm>
          <a:prstGeom prst="rect">
            <a:avLst/>
          </a:prstGeom>
        </p:spPr>
      </p:pic>
      <p:pic>
        <p:nvPicPr>
          <p:cNvPr id="75" name="Picture 7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F4601305-9BDF-7741-CB94-31FD2AD17B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980" y="3595265"/>
            <a:ext cx="406865" cy="406865"/>
          </a:xfrm>
          <a:prstGeom prst="rect">
            <a:avLst/>
          </a:prstGeom>
        </p:spPr>
      </p:pic>
      <p:pic>
        <p:nvPicPr>
          <p:cNvPr id="76" name="Picture 7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075514B-6CA4-AF07-C50C-492013D4ED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502" y="3595265"/>
            <a:ext cx="406865" cy="406865"/>
          </a:xfrm>
          <a:prstGeom prst="rect">
            <a:avLst/>
          </a:prstGeom>
        </p:spPr>
      </p:pic>
      <p:pic>
        <p:nvPicPr>
          <p:cNvPr id="77" name="Picture 7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29A68E0-8704-DCAA-A384-9F74E4AC3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6024" y="3595265"/>
            <a:ext cx="406865" cy="406865"/>
          </a:xfrm>
          <a:prstGeom prst="rect">
            <a:avLst/>
          </a:prstGeom>
        </p:spPr>
      </p:pic>
      <p:pic>
        <p:nvPicPr>
          <p:cNvPr id="78" name="Picture 7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29C2176-38A8-B54E-CCB8-D24973D4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9546" y="3595265"/>
            <a:ext cx="406865" cy="406865"/>
          </a:xfrm>
          <a:prstGeom prst="rect">
            <a:avLst/>
          </a:prstGeom>
        </p:spPr>
      </p:pic>
      <p:pic>
        <p:nvPicPr>
          <p:cNvPr id="79" name="Picture 7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56BB0B59-09FC-0D4C-4274-F25664AB2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3068" y="3595265"/>
            <a:ext cx="406865" cy="406865"/>
          </a:xfrm>
          <a:prstGeom prst="rect">
            <a:avLst/>
          </a:prstGeom>
        </p:spPr>
      </p:pic>
      <p:pic>
        <p:nvPicPr>
          <p:cNvPr id="80" name="Picture 7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9DDC77A-002F-D196-9C94-79EFF4C1FC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5741" y="3595265"/>
            <a:ext cx="406865" cy="406865"/>
          </a:xfrm>
          <a:prstGeom prst="rect">
            <a:avLst/>
          </a:prstGeom>
        </p:spPr>
      </p:pic>
      <p:pic>
        <p:nvPicPr>
          <p:cNvPr id="81" name="Picture 8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9D7DB8D8-314D-84B1-5F51-4C4221E5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9263" y="3595265"/>
            <a:ext cx="406865" cy="406865"/>
          </a:xfrm>
          <a:prstGeom prst="rect">
            <a:avLst/>
          </a:prstGeom>
        </p:spPr>
      </p:pic>
      <p:pic>
        <p:nvPicPr>
          <p:cNvPr id="2" name="Picture 1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C6EB2938-794F-DEF2-EEFC-C1F5A1B3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785" y="3595265"/>
            <a:ext cx="406865" cy="406865"/>
          </a:xfrm>
          <a:prstGeom prst="rect">
            <a:avLst/>
          </a:prstGeom>
        </p:spPr>
      </p:pic>
      <p:pic>
        <p:nvPicPr>
          <p:cNvPr id="3" name="Picture 2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3D4F5B36-82F0-DE67-A787-5DBEFEAF13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307" y="3595265"/>
            <a:ext cx="406865" cy="406865"/>
          </a:xfrm>
          <a:prstGeom prst="rect">
            <a:avLst/>
          </a:prstGeom>
        </p:spPr>
      </p:pic>
      <p:pic>
        <p:nvPicPr>
          <p:cNvPr id="4" name="Picture 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5517E7E-8223-8BED-DF23-3FE8E4725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829" y="3595265"/>
            <a:ext cx="406865" cy="406865"/>
          </a:xfrm>
          <a:prstGeom prst="rect">
            <a:avLst/>
          </a:prstGeom>
        </p:spPr>
      </p:pic>
      <p:pic>
        <p:nvPicPr>
          <p:cNvPr id="17" name="Picture 16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080C7C95-FB46-20DF-E6D5-F39C95625F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90" y="3595265"/>
            <a:ext cx="406865" cy="406865"/>
          </a:xfrm>
          <a:prstGeom prst="rect">
            <a:avLst/>
          </a:prstGeom>
        </p:spPr>
      </p:pic>
      <p:pic>
        <p:nvPicPr>
          <p:cNvPr id="18" name="Picture 17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A082F044-F0D2-B898-37BD-F3BFF5A8E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351" y="3595265"/>
            <a:ext cx="406865" cy="406865"/>
          </a:xfrm>
          <a:prstGeom prst="rect">
            <a:avLst/>
          </a:prstGeom>
        </p:spPr>
      </p:pic>
      <p:pic>
        <p:nvPicPr>
          <p:cNvPr id="19" name="Picture 18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EC3F145-C586-BD86-F23C-E5DB9647B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112" y="3595265"/>
            <a:ext cx="406865" cy="406865"/>
          </a:xfrm>
          <a:prstGeom prst="rect">
            <a:avLst/>
          </a:prstGeom>
        </p:spPr>
      </p:pic>
      <p:pic>
        <p:nvPicPr>
          <p:cNvPr id="20" name="Picture 19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71D5948C-7873-CD28-BFA2-EF2C7492E6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3634" y="3595265"/>
            <a:ext cx="406865" cy="406865"/>
          </a:xfrm>
          <a:prstGeom prst="rect">
            <a:avLst/>
          </a:prstGeom>
        </p:spPr>
      </p:pic>
      <p:pic>
        <p:nvPicPr>
          <p:cNvPr id="21" name="Picture 20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80A3796-E2A4-67F5-17D6-430F2D751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7156" y="3595265"/>
            <a:ext cx="406865" cy="406865"/>
          </a:xfrm>
          <a:prstGeom prst="rect">
            <a:avLst/>
          </a:prstGeom>
        </p:spPr>
      </p:pic>
      <p:pic>
        <p:nvPicPr>
          <p:cNvPr id="24" name="Picture 23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B1A9F582-E384-150D-B8B4-FD4E1F898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873" y="3595265"/>
            <a:ext cx="406865" cy="406865"/>
          </a:xfrm>
          <a:prstGeom prst="rect">
            <a:avLst/>
          </a:prstGeom>
        </p:spPr>
      </p:pic>
      <p:pic>
        <p:nvPicPr>
          <p:cNvPr id="25" name="Picture 24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DAE98558-1E37-3BD0-5366-552C23EB21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395" y="3595265"/>
            <a:ext cx="406865" cy="406865"/>
          </a:xfrm>
          <a:prstGeom prst="rect">
            <a:avLst/>
          </a:prstGeom>
        </p:spPr>
      </p:pic>
      <p:pic>
        <p:nvPicPr>
          <p:cNvPr id="26" name="Picture 25" descr="A red cube with black lines&#10;&#10;AI-generated content may be incorrect.">
            <a:extLst>
              <a:ext uri="{FF2B5EF4-FFF2-40B4-BE49-F238E27FC236}">
                <a16:creationId xmlns:a16="http://schemas.microsoft.com/office/drawing/2014/main" id="{E8EF97C6-18B4-9716-5353-65F226BAF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3917" y="3595265"/>
            <a:ext cx="406865" cy="40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9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04028 0.1798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898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11094 0.163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8148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0.26337 0.1601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0" y="800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41285 0.1724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42" y="861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81481E-6 L 0.56927 0.1858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0.22014 0.1534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6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05312 0.1678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838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0.08975 0.175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877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23802 0.1601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800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39011 0.1664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39826 0.1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13" y="9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21996 0.158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794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8976 0.1555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777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06458 0.1587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794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21806 0.1601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56701 0.1435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51" y="7176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41945 0.1939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969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26337 0.181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907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-0.1158 0.1909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95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4027 0.19398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B8689356-CF7A-F270-8BB7-9E204C0E00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7526" y="1014754"/>
            <a:ext cx="1814848" cy="191567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355093" y="25751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496933" y="1339297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30 ÷ 5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496933" y="1339297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“5 × what equals 30?”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496933" y="1339297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5 × 6 = 30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496933" y="1339297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30 ÷ 5 = 6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7022FF6-4116-562A-EB89-BC54A829C392}"/>
              </a:ext>
            </a:extLst>
          </p:cNvPr>
          <p:cNvGrpSpPr/>
          <p:nvPr/>
        </p:nvGrpSpPr>
        <p:grpSpPr>
          <a:xfrm>
            <a:off x="2856268" y="3195328"/>
            <a:ext cx="5392433" cy="1552580"/>
            <a:chOff x="4339953" y="3253534"/>
            <a:chExt cx="5392433" cy="155258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F5C95B0-C254-4D7E-5895-AA6E33EB11DD}"/>
                </a:ext>
              </a:extLst>
            </p:cNvPr>
            <p:cNvGrpSpPr/>
            <p:nvPr/>
          </p:nvGrpSpPr>
          <p:grpSpPr>
            <a:xfrm>
              <a:off x="4339953" y="3253534"/>
              <a:ext cx="5392433" cy="1552580"/>
              <a:chOff x="1382441" y="3185117"/>
              <a:chExt cx="5392433" cy="1552580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7110D79E-C11E-46BD-6860-98B744C42103}"/>
                  </a:ext>
                </a:extLst>
              </p:cNvPr>
              <p:cNvGrpSpPr/>
              <p:nvPr/>
            </p:nvGrpSpPr>
            <p:grpSpPr>
              <a:xfrm>
                <a:off x="1382441" y="3385290"/>
                <a:ext cx="5392433" cy="1224097"/>
                <a:chOff x="1578958" y="3319420"/>
                <a:chExt cx="5392433" cy="1224097"/>
              </a:xfrm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900CF34C-E688-7D9E-7AEF-3F19C9822A2C}"/>
                    </a:ext>
                  </a:extLst>
                </p:cNvPr>
                <p:cNvSpPr/>
                <p:nvPr/>
              </p:nvSpPr>
              <p:spPr>
                <a:xfrm>
                  <a:off x="1578958" y="3319420"/>
                  <a:ext cx="5392433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B642AEE-18F8-BB72-37DF-A917B5804689}"/>
                    </a:ext>
                  </a:extLst>
                </p:cNvPr>
                <p:cNvSpPr/>
                <p:nvPr/>
              </p:nvSpPr>
              <p:spPr>
                <a:xfrm>
                  <a:off x="1578958" y="394374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B241F4-0086-9C9C-C7A7-A8C925FBECE3}"/>
                  </a:ext>
                </a:extLst>
              </p:cNvPr>
              <p:cNvGrpSpPr/>
              <p:nvPr/>
            </p:nvGrpSpPr>
            <p:grpSpPr>
              <a:xfrm>
                <a:off x="2454874" y="38143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3C5D268E-1B91-0142-9BAA-B13E3F568F6C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6C5768A8-3971-AEDB-084E-95D0CB012517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85428AD4-32F5-1540-ED1E-FD671CBC490F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2E06734-F82D-2E17-14C4-9ECDF68A60FA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772E48E2-14C6-8F83-F357-294A51C646FF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15F2EFD-2F49-CA65-AA48-773BA53A2B26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?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57A5F05-3B35-4EFE-BA36-48B60C3791E3}"/>
                  </a:ext>
                </a:extLst>
              </p:cNvPr>
              <p:cNvSpPr/>
              <p:nvPr/>
            </p:nvSpPr>
            <p:spPr>
              <a:xfrm>
                <a:off x="3175918" y="3185117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98B455E-8CE4-E3AE-6704-C2534C43DAAF}"/>
                  </a:ext>
                </a:extLst>
              </p:cNvPr>
              <p:cNvSpPr/>
              <p:nvPr/>
            </p:nvSpPr>
            <p:spPr>
              <a:xfrm>
                <a:off x="1522540" y="38143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2E6EEFD-C16E-022A-669C-E5C54866CBC5}"/>
                </a:ext>
              </a:extLst>
            </p:cNvPr>
            <p:cNvSpPr/>
            <p:nvPr/>
          </p:nvSpPr>
          <p:spPr>
            <a:xfrm>
              <a:off x="8652386" y="4073046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A07FA5-9D7B-0F7B-5600-5D3A5428F06C}"/>
                </a:ext>
              </a:extLst>
            </p:cNvPr>
            <p:cNvSpPr/>
            <p:nvPr/>
          </p:nvSpPr>
          <p:spPr>
            <a:xfrm>
              <a:off x="8784370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071E472-8808-D19F-062E-DDFE9FE40714}"/>
              </a:ext>
            </a:extLst>
          </p:cNvPr>
          <p:cNvGrpSpPr/>
          <p:nvPr/>
        </p:nvGrpSpPr>
        <p:grpSpPr>
          <a:xfrm>
            <a:off x="2856268" y="3194721"/>
            <a:ext cx="5396508" cy="1552041"/>
            <a:chOff x="-2243984" y="3253534"/>
            <a:chExt cx="5396508" cy="1552041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0EBE4B5-BFB4-80DC-EBEC-0CDD8497C368}"/>
                </a:ext>
              </a:extLst>
            </p:cNvPr>
            <p:cNvGrpSpPr/>
            <p:nvPr/>
          </p:nvGrpSpPr>
          <p:grpSpPr>
            <a:xfrm>
              <a:off x="-2243984" y="3253534"/>
              <a:ext cx="5396508" cy="1552041"/>
              <a:chOff x="2968565" y="4638606"/>
              <a:chExt cx="5396508" cy="1552041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05CF15E8-A607-AC83-886C-CA504B393564}"/>
                  </a:ext>
                </a:extLst>
              </p:cNvPr>
              <p:cNvGrpSpPr/>
              <p:nvPr/>
            </p:nvGrpSpPr>
            <p:grpSpPr>
              <a:xfrm>
                <a:off x="2968565" y="4838240"/>
                <a:ext cx="5396508" cy="1352407"/>
                <a:chOff x="2921159" y="4805390"/>
                <a:chExt cx="5396508" cy="1352407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E2577BC-1505-F333-79FC-55EC244BAC60}"/>
                    </a:ext>
                  </a:extLst>
                </p:cNvPr>
                <p:cNvSpPr/>
                <p:nvPr/>
              </p:nvSpPr>
              <p:spPr>
                <a:xfrm>
                  <a:off x="2921159" y="4805390"/>
                  <a:ext cx="5396508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7DA5FB9-E9B6-E468-4658-901D594797DD}"/>
                    </a:ext>
                  </a:extLst>
                </p:cNvPr>
                <p:cNvGrpSpPr/>
                <p:nvPr/>
              </p:nvGrpSpPr>
              <p:grpSpPr>
                <a:xfrm>
                  <a:off x="3993592" y="5234467"/>
                  <a:ext cx="3240000" cy="923330"/>
                  <a:chOff x="-189406" y="3864816"/>
                  <a:chExt cx="3240000" cy="923330"/>
                </a:xfrm>
              </p:grpSpPr>
              <p:sp>
                <p:nvSpPr>
                  <p:cNvPr id="58" name="Rectangle: Rounded Corners 57">
                    <a:extLst>
                      <a:ext uri="{FF2B5EF4-FFF2-40B4-BE49-F238E27FC236}">
                        <a16:creationId xmlns:a16="http://schemas.microsoft.com/office/drawing/2014/main" id="{D593B8CA-D682-9347-F33B-E1E83785E760}"/>
                      </a:ext>
                    </a:extLst>
                  </p:cNvPr>
                  <p:cNvSpPr/>
                  <p:nvPr/>
                </p:nvSpPr>
                <p:spPr>
                  <a:xfrm>
                    <a:off x="-189406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101D257F-47DD-A5BB-13BF-0D93FBF2FA76}"/>
                      </a:ext>
                    </a:extLst>
                  </p:cNvPr>
                  <p:cNvSpPr/>
                  <p:nvPr/>
                </p:nvSpPr>
                <p:spPr>
                  <a:xfrm>
                    <a:off x="89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6C179854-EDEC-6A99-F3BC-F7FBC0D65BBC}"/>
                      </a:ext>
                    </a:extLst>
                  </p:cNvPr>
                  <p:cNvSpPr/>
                  <p:nvPr/>
                </p:nvSpPr>
                <p:spPr>
                  <a:xfrm>
                    <a:off x="1970594" y="4060068"/>
                    <a:ext cx="1080000" cy="599768"/>
                  </a:xfrm>
                  <a:prstGeom prst="roundRect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52A6D4BA-F076-CBB2-B479-EE09C0F30F7F}"/>
                      </a:ext>
                    </a:extLst>
                  </p:cNvPr>
                  <p:cNvSpPr/>
                  <p:nvPr/>
                </p:nvSpPr>
                <p:spPr>
                  <a:xfrm>
                    <a:off x="-49307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6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84CB6705-1C0A-4A8C-BC5C-1E08B692EA95}"/>
                      </a:ext>
                    </a:extLst>
                  </p:cNvPr>
                  <p:cNvSpPr/>
                  <p:nvPr/>
                </p:nvSpPr>
                <p:spPr>
                  <a:xfrm>
                    <a:off x="1045352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6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DD08736-719B-A59B-0DC7-B79B2D4EDEB1}"/>
                      </a:ext>
                    </a:extLst>
                  </p:cNvPr>
                  <p:cNvSpPr/>
                  <p:nvPr/>
                </p:nvSpPr>
                <p:spPr>
                  <a:xfrm>
                    <a:off x="2140010" y="3864816"/>
                    <a:ext cx="851409" cy="923330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6</a:t>
                    </a:r>
                    <a:r>
                      <a:rPr lang="en-US" sz="5400" b="1" cap="none" spc="0" dirty="0">
                        <a:ln w="19050">
                          <a:solidFill>
                            <a:schemeClr val="tx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omic Sans MS" panose="030F0702030302020204" pitchFamily="66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81D2760D-6E36-6F19-A77E-B9F1226D0777}"/>
                    </a:ext>
                  </a:extLst>
                </p:cNvPr>
                <p:cNvSpPr/>
                <p:nvPr/>
              </p:nvSpPr>
              <p:spPr>
                <a:xfrm>
                  <a:off x="2921159" y="5429719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4EF0D10B-DC23-5A87-1AD1-8CA12B5AE266}"/>
                    </a:ext>
                  </a:extLst>
                </p:cNvPr>
                <p:cNvSpPr/>
                <p:nvPr/>
              </p:nvSpPr>
              <p:spPr>
                <a:xfrm>
                  <a:off x="3061258" y="5234467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6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8E51C78-E27C-88B1-D919-54B048448CDB}"/>
                  </a:ext>
                </a:extLst>
              </p:cNvPr>
              <p:cNvSpPr/>
              <p:nvPr/>
            </p:nvSpPr>
            <p:spPr>
              <a:xfrm>
                <a:off x="4716672" y="4638606"/>
                <a:ext cx="1985328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30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8590A0E-157A-73B8-B77A-906B663F2DB5}"/>
                </a:ext>
              </a:extLst>
            </p:cNvPr>
            <p:cNvSpPr/>
            <p:nvPr/>
          </p:nvSpPr>
          <p:spPr>
            <a:xfrm>
              <a:off x="2066367" y="4076695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F392B98-9026-2973-58AD-6F5B7975C5AA}"/>
                </a:ext>
              </a:extLst>
            </p:cNvPr>
            <p:cNvSpPr/>
            <p:nvPr/>
          </p:nvSpPr>
          <p:spPr>
            <a:xfrm>
              <a:off x="2165734" y="3858433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1218" y="847564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5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34440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“5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5 × ___ = 45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45  ÷  5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15  ÷  5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10  ÷  5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25  ÷  5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30  ÷  5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50  ÷  5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20  ÷  5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35  ÷  5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5  ÷  5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55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62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310413" y="5143423"/>
            <a:ext cx="5548172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1D1D9EF-7FA5-E286-6D9C-A748B92A0E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8290" y="1891612"/>
            <a:ext cx="2253418" cy="23786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3043249" y="1200290"/>
            <a:ext cx="5771535" cy="3512911"/>
            <a:chOff x="3477092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82946"/>
                <a:gd name="adj2" fmla="val 1413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477092" y="1515431"/>
              <a:ext cx="5771535" cy="26007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</a:t>
              </a:r>
            </a:p>
            <a:p>
              <a:pPr algn="ctr"/>
              <a:r>
                <a:rPr lang="en-US" sz="4000" b="1" dirty="0"/>
                <a:t>5 × 12 = 60</a:t>
              </a:r>
            </a:p>
            <a:p>
              <a:pPr algn="ctr"/>
              <a:r>
                <a:rPr lang="en-US" sz="4000" dirty="0"/>
                <a:t>then </a:t>
              </a:r>
            </a:p>
            <a:p>
              <a:pPr algn="ctr"/>
              <a:r>
                <a:rPr lang="en-US" sz="4000" b="1" dirty="0"/>
                <a:t>60 ÷ 5 = 12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623</TotalTime>
  <Words>329</Words>
  <Application>Microsoft Office PowerPoint</Application>
  <PresentationFormat>On-screen Show (4:3)</PresentationFormat>
  <Paragraphs>118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39</cp:revision>
  <dcterms:created xsi:type="dcterms:W3CDTF">2013-01-27T09:14:16Z</dcterms:created>
  <dcterms:modified xsi:type="dcterms:W3CDTF">2026-04-02T07:10:15Z</dcterms:modified>
  <cp:category/>
</cp:coreProperties>
</file>