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305" r:id="rId3"/>
    <p:sldId id="347" r:id="rId4"/>
    <p:sldId id="316" r:id="rId5"/>
    <p:sldId id="342" r:id="rId6"/>
    <p:sldId id="348" r:id="rId7"/>
    <p:sldId id="308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1446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03/04/2026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662C6D0-119C-7CF6-C198-10B782EB7E2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7961" y="2554851"/>
            <a:ext cx="3315339" cy="302214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53544" y="6368536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65DDC2-A3B6-9D27-10C4-F98F3123476B}"/>
              </a:ext>
            </a:extLst>
          </p:cNvPr>
          <p:cNvSpPr/>
          <p:nvPr/>
        </p:nvSpPr>
        <p:spPr>
          <a:xfrm>
            <a:off x="2019806" y="146663"/>
            <a:ext cx="611225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3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Add 2 to any number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39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1s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008A3995-018C-BD29-1A83-D43639B042A0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E1CCEEA0-C1C4-D430-2021-44FA107E9D8E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7B7499-9B51-14CD-3E63-33CDADBB4D5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4" name="Arrow: Curved Down 53">
              <a:extLst>
                <a:ext uri="{FF2B5EF4-FFF2-40B4-BE49-F238E27FC236}">
                  <a16:creationId xmlns:a16="http://schemas.microsoft.com/office/drawing/2014/main" id="{81623F19-9F62-68F0-B0B7-0F5E8CA6217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6E08C13-B784-563C-CD8A-0C45E1FD0C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97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20CC6F-E26F-C83C-306C-DB66107EE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4D57382-3986-731D-3878-E68EFFAEA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A3D177-3667-05D4-F675-F7BC6340032A}"/>
              </a:ext>
            </a:extLst>
          </p:cNvPr>
          <p:cNvSpPr txBox="1"/>
          <p:nvPr/>
        </p:nvSpPr>
        <p:spPr>
          <a:xfrm>
            <a:off x="1737310" y="334297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What number is shown below?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5490B6-7C7E-7178-8132-A33A0C7F510E}"/>
              </a:ext>
            </a:extLst>
          </p:cNvPr>
          <p:cNvSpPr/>
          <p:nvPr/>
        </p:nvSpPr>
        <p:spPr>
          <a:xfrm>
            <a:off x="2395546" y="479704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7BBE08-3B26-477F-2808-C5A0E15AE4BA}"/>
              </a:ext>
            </a:extLst>
          </p:cNvPr>
          <p:cNvSpPr/>
          <p:nvPr/>
        </p:nvSpPr>
        <p:spPr>
          <a:xfrm>
            <a:off x="3835906" y="4830351"/>
            <a:ext cx="30958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+ 2 = ?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255C9BA-F064-72CD-5849-8B9524EC2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259" y="1945824"/>
            <a:ext cx="843755" cy="8437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3B589A0-303D-C2B3-5CF3-E4E97C4D4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8127" y="1607923"/>
            <a:ext cx="1824054" cy="27360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8330DA6-A482-87DE-C286-A19238C7F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362" y="1607923"/>
            <a:ext cx="1824054" cy="27360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04387BC-0127-6CB0-F761-143A30078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259" y="2334430"/>
            <a:ext cx="843755" cy="8437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466CABC-AFC9-1DDA-15DA-368E5442F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259" y="2723036"/>
            <a:ext cx="843755" cy="8437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7925EF7-DA27-DF47-7DE6-925BCD377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868" y="3144913"/>
            <a:ext cx="843755" cy="843755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A281F3F-6C22-42AA-C55C-850E776292FE}"/>
              </a:ext>
            </a:extLst>
          </p:cNvPr>
          <p:cNvSpPr/>
          <p:nvPr/>
        </p:nvSpPr>
        <p:spPr>
          <a:xfrm>
            <a:off x="6062586" y="4797040"/>
            <a:ext cx="127178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38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BBCF37-D8D5-749B-5A33-E41A78890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597" y="1641234"/>
            <a:ext cx="1824054" cy="2736080"/>
          </a:xfrm>
          <a:prstGeom prst="rect">
            <a:avLst/>
          </a:prstGeom>
        </p:spPr>
      </p:pic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41E85C5B-BA4E-9AFD-0892-D05B18046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1F876A-AB91-7030-369E-7A750B8AD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579" y="3128100"/>
            <a:ext cx="843755" cy="843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400E20-2E39-60D4-81FF-05A4390B0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867" y="1952826"/>
            <a:ext cx="843755" cy="8437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D6ADC4-AB94-9E92-BD7B-6C2B12F11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867" y="2341432"/>
            <a:ext cx="843755" cy="843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34C21C-C41A-80A9-729A-1BE16B630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867" y="2730038"/>
            <a:ext cx="843755" cy="84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5E60B3-E27C-C605-C0EF-8A7AA078D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7255B6A-12AF-D308-2A06-73A5E8D4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CE7472-2FEC-BE3E-5F6F-FFB5066940E6}"/>
              </a:ext>
            </a:extLst>
          </p:cNvPr>
          <p:cNvSpPr txBox="1"/>
          <p:nvPr/>
        </p:nvSpPr>
        <p:spPr>
          <a:xfrm>
            <a:off x="1737310" y="334297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What number is shown below?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928AF5-D3AA-E6C7-849D-A7EACE179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537" y="2030223"/>
            <a:ext cx="843755" cy="843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369D4-E9A3-C15D-FFEC-C726086F8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405" y="1692322"/>
            <a:ext cx="1824054" cy="2736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01C9B8-6175-007B-0B16-ED585C218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537" y="2418829"/>
            <a:ext cx="843755" cy="843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8F9653-5ECE-B3CC-2709-61E338E94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537" y="2807435"/>
            <a:ext cx="843755" cy="8437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C85B7E-048C-1B1C-A605-0F44E3634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537" y="3196041"/>
            <a:ext cx="843755" cy="843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3B8015-FCE8-90AB-E72E-79F76E928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469" y="2030223"/>
            <a:ext cx="843755" cy="8437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4F05D2-7862-A683-59B0-99CCAC06C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469" y="2418829"/>
            <a:ext cx="843755" cy="8437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5085F9-9A9F-C1EF-B2DB-81E9C34E1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469" y="2807435"/>
            <a:ext cx="843755" cy="8437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713A13-1E79-C73E-F2B3-E7B7E73BB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469" y="3196041"/>
            <a:ext cx="843755" cy="84375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08C39BB-0563-AB8C-EDC1-08565F75505D}"/>
              </a:ext>
            </a:extLst>
          </p:cNvPr>
          <p:cNvSpPr/>
          <p:nvPr/>
        </p:nvSpPr>
        <p:spPr>
          <a:xfrm>
            <a:off x="3869671" y="492485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18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Thought Bubble: Cloud 26">
            <a:extLst>
              <a:ext uri="{FF2B5EF4-FFF2-40B4-BE49-F238E27FC236}">
                <a16:creationId xmlns:a16="http://schemas.microsoft.com/office/drawing/2014/main" id="{47051C6D-A8E6-A5B1-6879-6949F837F118}"/>
              </a:ext>
            </a:extLst>
          </p:cNvPr>
          <p:cNvSpPr/>
          <p:nvPr/>
        </p:nvSpPr>
        <p:spPr>
          <a:xfrm>
            <a:off x="195649" y="2659999"/>
            <a:ext cx="3488546" cy="3615747"/>
          </a:xfrm>
          <a:prstGeom prst="cloudCallout">
            <a:avLst>
              <a:gd name="adj1" fmla="val -31172"/>
              <a:gd name="adj2" fmla="val -84976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Comic Sans MS"/>
            </a:endParaRP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Comic Sans MS"/>
              </a:rPr>
              <a:t>What happens if  the number </a:t>
            </a:r>
            <a:r>
              <a:rPr lang="en-GB" sz="2400" b="1" dirty="0">
                <a:solidFill>
                  <a:schemeClr val="tx1"/>
                </a:solidFill>
                <a:latin typeface="Comic Sans MS"/>
              </a:rPr>
              <a:t>has 8 ones </a:t>
            </a:r>
            <a:r>
              <a:rPr lang="en-GB" sz="2400" dirty="0">
                <a:solidFill>
                  <a:schemeClr val="tx1"/>
                </a:solidFill>
                <a:latin typeface="Comic Sans MS"/>
              </a:rPr>
              <a:t>and we </a:t>
            </a:r>
            <a:r>
              <a:rPr lang="en-GB" sz="2400" b="1" dirty="0">
                <a:solidFill>
                  <a:schemeClr val="tx1"/>
                </a:solidFill>
                <a:latin typeface="Comic Sans MS"/>
              </a:rPr>
              <a:t>add 2 more?</a:t>
            </a:r>
            <a:r>
              <a:rPr lang="en-GB" sz="2400" dirty="0">
                <a:latin typeface="Comic Sans MS"/>
              </a:rPr>
              <a:t>?</a:t>
            </a:r>
          </a:p>
          <a:p>
            <a:pPr algn="ctr"/>
            <a:endParaRPr lang="en-GB" dirty="0"/>
          </a:p>
        </p:txBody>
      </p:sp>
      <p:pic>
        <p:nvPicPr>
          <p:cNvPr id="28" name="Picture 27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8C5BF4FB-0CDE-5C9C-FAD7-E0BB5BB8C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C220ECA-49AB-99C8-6A82-760EE2B3F0BB}"/>
              </a:ext>
            </a:extLst>
          </p:cNvPr>
          <p:cNvSpPr/>
          <p:nvPr/>
        </p:nvSpPr>
        <p:spPr>
          <a:xfrm>
            <a:off x="5066004" y="4936605"/>
            <a:ext cx="30958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+ 2 = ?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6FAD135-67EB-CC63-E8BF-5ABE60304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935" y="3617047"/>
            <a:ext cx="843755" cy="843755"/>
          </a:xfrm>
          <a:prstGeom prst="rect">
            <a:avLst/>
          </a:prstGeom>
        </p:spPr>
      </p:pic>
      <p:sp>
        <p:nvSpPr>
          <p:cNvPr id="33" name="Thought Bubble: Cloud 32">
            <a:extLst>
              <a:ext uri="{FF2B5EF4-FFF2-40B4-BE49-F238E27FC236}">
                <a16:creationId xmlns:a16="http://schemas.microsoft.com/office/drawing/2014/main" id="{652FD294-1D23-F948-9271-45EEF2367A2A}"/>
              </a:ext>
            </a:extLst>
          </p:cNvPr>
          <p:cNvSpPr/>
          <p:nvPr/>
        </p:nvSpPr>
        <p:spPr>
          <a:xfrm>
            <a:off x="206115" y="2659999"/>
            <a:ext cx="3488546" cy="3615747"/>
          </a:xfrm>
          <a:prstGeom prst="cloudCallout">
            <a:avLst>
              <a:gd name="adj1" fmla="val -31172"/>
              <a:gd name="adj2" fmla="val -84976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Comic Sans MS"/>
            </a:endParaRPr>
          </a:p>
          <a:p>
            <a:pPr algn="ctr"/>
            <a:r>
              <a:rPr lang="en-GB" sz="3200" dirty="0">
                <a:solidFill>
                  <a:schemeClr val="tx1"/>
                </a:solidFill>
                <a:latin typeface="Comic Sans MS"/>
              </a:rPr>
              <a:t>We exchange </a:t>
            </a:r>
            <a:r>
              <a:rPr lang="en-GB" sz="3200" b="1" dirty="0">
                <a:solidFill>
                  <a:schemeClr val="tx1"/>
                </a:solidFill>
                <a:latin typeface="Comic Sans MS"/>
              </a:rPr>
              <a:t>10 ones </a:t>
            </a:r>
          </a:p>
          <a:p>
            <a:pPr algn="ctr"/>
            <a:r>
              <a:rPr lang="en-GB" sz="3200" dirty="0">
                <a:solidFill>
                  <a:schemeClr val="tx1"/>
                </a:solidFill>
                <a:latin typeface="Comic Sans MS"/>
              </a:rPr>
              <a:t>for </a:t>
            </a:r>
            <a:r>
              <a:rPr lang="en-GB" sz="3200" b="1" dirty="0">
                <a:solidFill>
                  <a:schemeClr val="tx1"/>
                </a:solidFill>
                <a:latin typeface="Comic Sans MS"/>
              </a:rPr>
              <a:t>1 ten</a:t>
            </a:r>
            <a:endParaRPr lang="en-GB" sz="3200" b="1" dirty="0">
              <a:latin typeface="Comic Sans MS"/>
            </a:endParaRPr>
          </a:p>
          <a:p>
            <a:pPr algn="ctr"/>
            <a:endParaRPr lang="en-GB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F3683D-AB88-1F78-4B3D-ABD56A4A8EC8}"/>
              </a:ext>
            </a:extLst>
          </p:cNvPr>
          <p:cNvSpPr/>
          <p:nvPr/>
        </p:nvSpPr>
        <p:spPr>
          <a:xfrm>
            <a:off x="7293198" y="4924859"/>
            <a:ext cx="1395518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5F8ECC-C1F1-51F9-5C0B-9DD1F8276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753" y="3605301"/>
            <a:ext cx="843755" cy="8437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58191F2-D1EB-5A88-1204-8FEDB8508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898" y="1702649"/>
            <a:ext cx="1824054" cy="273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3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27" grpId="0" animBg="1"/>
      <p:bldP spid="29" grpId="0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330AC8-8801-EF3B-651F-91696C37B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7266C64-B429-D5C0-8009-AD873523D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E7B578-38DE-0D3A-FDD3-1304CAF99951}"/>
              </a:ext>
            </a:extLst>
          </p:cNvPr>
          <p:cNvSpPr txBox="1"/>
          <p:nvPr/>
        </p:nvSpPr>
        <p:spPr>
          <a:xfrm>
            <a:off x="1737310" y="334297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What number is shown below?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652FE-A923-040A-0EBE-CBBD66D83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719" y="1708160"/>
            <a:ext cx="843755" cy="8437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1BF1E6-4B9F-9F70-3D49-7EE22DEC2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719" y="2096766"/>
            <a:ext cx="843755" cy="843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E90BFA-29AE-2D7A-8C2D-3845B2331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719" y="2485372"/>
            <a:ext cx="843755" cy="8437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FC70AD-D88B-AB7A-3E6F-2C69289A5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719" y="2873978"/>
            <a:ext cx="843755" cy="8437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7B610D-F297-B6B9-1614-05353905A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719" y="3262584"/>
            <a:ext cx="843755" cy="843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FA5B9D-EF1F-7832-264B-3F0E251AF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651" y="1708160"/>
            <a:ext cx="843755" cy="8437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03E8141-8BC9-AC7F-346C-4A8C0B698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651" y="2096766"/>
            <a:ext cx="843755" cy="8437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CAABE6F-FC36-FE37-8C42-ED465917C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651" y="2485372"/>
            <a:ext cx="843755" cy="8437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254BB1-B9B9-DE29-FBBA-F785F0DDB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651" y="2873978"/>
            <a:ext cx="843755" cy="84375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737140D-20B1-76AA-ABE7-41A3DE0F723B}"/>
              </a:ext>
            </a:extLst>
          </p:cNvPr>
          <p:cNvSpPr/>
          <p:nvPr/>
        </p:nvSpPr>
        <p:spPr>
          <a:xfrm>
            <a:off x="3128014" y="460279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9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8" name="Picture 27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B005505C-4029-031C-9700-1A930EB92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6BCB04A-CE8D-753B-8DDE-221B809A31DC}"/>
              </a:ext>
            </a:extLst>
          </p:cNvPr>
          <p:cNvSpPr/>
          <p:nvPr/>
        </p:nvSpPr>
        <p:spPr>
          <a:xfrm>
            <a:off x="4324347" y="4614542"/>
            <a:ext cx="30958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+ 2 = ?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165070A-FDC5-9E34-C981-2786533E8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650" y="3274330"/>
            <a:ext cx="843755" cy="8437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D924045-96F5-95DE-7831-EBBE31D819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4127" y="1572481"/>
            <a:ext cx="1824054" cy="273608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45283A79-83D1-6E57-DD33-E412EC16A2F3}"/>
              </a:ext>
            </a:extLst>
          </p:cNvPr>
          <p:cNvSpPr/>
          <p:nvPr/>
        </p:nvSpPr>
        <p:spPr>
          <a:xfrm>
            <a:off x="6551541" y="4602796"/>
            <a:ext cx="1395518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41</a:t>
            </a:r>
            <a:endParaRPr lang="en-US" sz="5400" b="1" cap="none" spc="0" dirty="0">
              <a:ln w="28575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69F668-73F3-C6FB-08DE-ACA431A7CB0C}"/>
              </a:ext>
            </a:extLst>
          </p:cNvPr>
          <p:cNvGrpSpPr/>
          <p:nvPr/>
        </p:nvGrpSpPr>
        <p:grpSpPr>
          <a:xfrm>
            <a:off x="3124689" y="1539209"/>
            <a:ext cx="3047072" cy="2736080"/>
            <a:chOff x="693150" y="1828001"/>
            <a:chExt cx="3047072" cy="273608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C01BE30-11E1-7B18-0990-87EB7DF0F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16168" y="1828001"/>
              <a:ext cx="1824054" cy="273608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B3B7D9E-B3BC-665E-84E8-CD35B3E0D0D7}"/>
                </a:ext>
              </a:extLst>
            </p:cNvPr>
            <p:cNvGrpSpPr/>
            <p:nvPr/>
          </p:nvGrpSpPr>
          <p:grpSpPr>
            <a:xfrm>
              <a:off x="693150" y="1828001"/>
              <a:ext cx="2435563" cy="2736080"/>
              <a:chOff x="693150" y="1828001"/>
              <a:chExt cx="2435563" cy="273608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AC76EA2-5E9F-EBC4-49F4-2C7D09C49F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04659" y="1828001"/>
                <a:ext cx="1824054" cy="273608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1B84274-C3F2-5FA0-5461-17F0251C66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3150" y="1828001"/>
                <a:ext cx="1824054" cy="2736080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28FD9C0-8FE4-BD85-519C-8E5355CD7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872" y="3286076"/>
            <a:ext cx="843755" cy="843755"/>
          </a:xfrm>
          <a:prstGeom prst="rect">
            <a:avLst/>
          </a:prstGeom>
        </p:spPr>
      </p:pic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A97EE493-45E6-AECF-3BFC-F9E6FB5040E6}"/>
              </a:ext>
            </a:extLst>
          </p:cNvPr>
          <p:cNvSpPr/>
          <p:nvPr/>
        </p:nvSpPr>
        <p:spPr>
          <a:xfrm>
            <a:off x="41706" y="2325727"/>
            <a:ext cx="3434335" cy="2508143"/>
          </a:xfrm>
          <a:prstGeom prst="cloudCallout">
            <a:avLst>
              <a:gd name="adj1" fmla="val -31172"/>
              <a:gd name="adj2" fmla="val -84976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>
              <a:solidFill>
                <a:schemeClr val="tx1"/>
              </a:solidFill>
              <a:latin typeface="Comic Sans MS"/>
            </a:endParaRPr>
          </a:p>
          <a:p>
            <a:pPr algn="ctr"/>
            <a:r>
              <a:rPr lang="en-GB" sz="2800" b="1" dirty="0">
                <a:solidFill>
                  <a:schemeClr val="tx1"/>
                </a:solidFill>
                <a:latin typeface="Comic Sans MS"/>
              </a:rPr>
              <a:t>Remember</a:t>
            </a:r>
            <a:r>
              <a:rPr lang="en-GB" sz="2800" dirty="0">
                <a:solidFill>
                  <a:schemeClr val="tx1"/>
                </a:solidFill>
                <a:latin typeface="Comic Sans MS"/>
              </a:rPr>
              <a:t>: exchange 10 ones </a:t>
            </a:r>
          </a:p>
          <a:p>
            <a:pPr algn="ctr"/>
            <a:r>
              <a:rPr lang="en-GB" sz="2800" dirty="0">
                <a:solidFill>
                  <a:schemeClr val="tx1"/>
                </a:solidFill>
                <a:latin typeface="Comic Sans MS"/>
              </a:rPr>
              <a:t>for 1 ten</a:t>
            </a:r>
            <a:endParaRPr lang="en-GB" sz="2800" dirty="0">
              <a:latin typeface="Comic Sans MS"/>
            </a:endParaRPr>
          </a:p>
          <a:p>
            <a:pPr algn="ctr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82226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29" grpId="0"/>
      <p:bldP spid="34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7DC1B8-ADB9-1C73-C8C7-06F5C591A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140904F-82E3-BF5D-7BCA-BF2F4E637F83}"/>
              </a:ext>
            </a:extLst>
          </p:cNvPr>
          <p:cNvGrpSpPr/>
          <p:nvPr/>
        </p:nvGrpSpPr>
        <p:grpSpPr>
          <a:xfrm>
            <a:off x="-233525" y="1516937"/>
            <a:ext cx="10082989" cy="2455608"/>
            <a:chOff x="-484244" y="916564"/>
            <a:chExt cx="10082989" cy="2455608"/>
          </a:xfrm>
        </p:grpSpPr>
        <p:pic>
          <p:nvPicPr>
            <p:cNvPr id="5" name="Picture 4" descr="A number on a line&#10;&#10;AI-generated content may be incorrect.">
              <a:extLst>
                <a:ext uri="{FF2B5EF4-FFF2-40B4-BE49-F238E27FC236}">
                  <a16:creationId xmlns:a16="http://schemas.microsoft.com/office/drawing/2014/main" id="{D41C7C28-FAAE-4B04-8509-0F443AD41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biLevel thresh="75000"/>
            </a:blip>
            <a:stretch>
              <a:fillRect/>
            </a:stretch>
          </p:blipFill>
          <p:spPr>
            <a:xfrm>
              <a:off x="-484244" y="916564"/>
              <a:ext cx="10082989" cy="245560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5D81A12-2466-5559-4A25-91A68D3551D1}"/>
                </a:ext>
              </a:extLst>
            </p:cNvPr>
            <p:cNvSpPr txBox="1"/>
            <p:nvPr/>
          </p:nvSpPr>
          <p:spPr>
            <a:xfrm>
              <a:off x="774283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45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41FEB3-0A31-B112-E424-F192F2F3E27A}"/>
                </a:ext>
              </a:extLst>
            </p:cNvPr>
            <p:cNvSpPr txBox="1"/>
            <p:nvPr/>
          </p:nvSpPr>
          <p:spPr>
            <a:xfrm>
              <a:off x="1479257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46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6AFAD2D-5618-5BB4-64C9-F2267B6929CA}"/>
                </a:ext>
              </a:extLst>
            </p:cNvPr>
            <p:cNvSpPr txBox="1"/>
            <p:nvPr/>
          </p:nvSpPr>
          <p:spPr>
            <a:xfrm>
              <a:off x="2184231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47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014A30-0DD2-5614-8994-EE852A99FFBD}"/>
                </a:ext>
              </a:extLst>
            </p:cNvPr>
            <p:cNvSpPr txBox="1"/>
            <p:nvPr/>
          </p:nvSpPr>
          <p:spPr>
            <a:xfrm>
              <a:off x="2889205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48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1B0AAA-801C-42AF-1F91-35AFE1E4F960}"/>
                </a:ext>
              </a:extLst>
            </p:cNvPr>
            <p:cNvSpPr txBox="1"/>
            <p:nvPr/>
          </p:nvSpPr>
          <p:spPr>
            <a:xfrm>
              <a:off x="3594179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49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FAF624-ADB3-4CED-C535-0683CB46349C}"/>
                </a:ext>
              </a:extLst>
            </p:cNvPr>
            <p:cNvSpPr txBox="1"/>
            <p:nvPr/>
          </p:nvSpPr>
          <p:spPr>
            <a:xfrm>
              <a:off x="4299153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D7FEA9-83A5-8534-D1B9-16C678A8622E}"/>
                </a:ext>
              </a:extLst>
            </p:cNvPr>
            <p:cNvSpPr txBox="1"/>
            <p:nvPr/>
          </p:nvSpPr>
          <p:spPr>
            <a:xfrm>
              <a:off x="5004127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77B117-67B4-7CB1-1698-CB5455A1F636}"/>
                </a:ext>
              </a:extLst>
            </p:cNvPr>
            <p:cNvSpPr txBox="1"/>
            <p:nvPr/>
          </p:nvSpPr>
          <p:spPr>
            <a:xfrm>
              <a:off x="5709101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52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8C91E30-2E93-2C5A-4136-B356AF398E34}"/>
                </a:ext>
              </a:extLst>
            </p:cNvPr>
            <p:cNvSpPr txBox="1"/>
            <p:nvPr/>
          </p:nvSpPr>
          <p:spPr>
            <a:xfrm>
              <a:off x="6414075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53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F92ECA5-B1D1-508F-5C3F-23A4324679FD}"/>
                </a:ext>
              </a:extLst>
            </p:cNvPr>
            <p:cNvSpPr txBox="1"/>
            <p:nvPr/>
          </p:nvSpPr>
          <p:spPr>
            <a:xfrm>
              <a:off x="7119049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54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99E72F0-C189-D730-9292-B9FAC02693E2}"/>
                </a:ext>
              </a:extLst>
            </p:cNvPr>
            <p:cNvSpPr txBox="1"/>
            <p:nvPr/>
          </p:nvSpPr>
          <p:spPr>
            <a:xfrm>
              <a:off x="7824026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55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778D2E1F-3EDC-1C61-6033-95B7D7C3A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B0D68E-5E2C-FB7E-8EE7-944AE21714BD}"/>
              </a:ext>
            </a:extLst>
          </p:cNvPr>
          <p:cNvSpPr/>
          <p:nvPr/>
        </p:nvSpPr>
        <p:spPr>
          <a:xfrm>
            <a:off x="2095737" y="49117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49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D060BD-533C-AB35-9C52-2798E3EDFBFD}"/>
              </a:ext>
            </a:extLst>
          </p:cNvPr>
          <p:cNvSpPr/>
          <p:nvPr/>
        </p:nvSpPr>
        <p:spPr>
          <a:xfrm>
            <a:off x="4100048" y="490602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F51854-39D8-7987-D4F2-B2F1382C5AF2}"/>
              </a:ext>
            </a:extLst>
          </p:cNvPr>
          <p:cNvSpPr/>
          <p:nvPr/>
        </p:nvSpPr>
        <p:spPr>
          <a:xfrm>
            <a:off x="3023415" y="48698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A3481A-457B-3E4D-CEBD-3AE60F6F495A}"/>
              </a:ext>
            </a:extLst>
          </p:cNvPr>
          <p:cNvSpPr/>
          <p:nvPr/>
        </p:nvSpPr>
        <p:spPr>
          <a:xfrm>
            <a:off x="4903838" y="487266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1F39CF-C84C-C774-EE17-775CF1519465}"/>
              </a:ext>
            </a:extLst>
          </p:cNvPr>
          <p:cNvSpPr/>
          <p:nvPr/>
        </p:nvSpPr>
        <p:spPr>
          <a:xfrm>
            <a:off x="5822168" y="49117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A6ED3C5F-0986-D206-D946-B9C2CE6AE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6" name="Arrow: Circular 5">
            <a:extLst>
              <a:ext uri="{FF2B5EF4-FFF2-40B4-BE49-F238E27FC236}">
                <a16:creationId xmlns:a16="http://schemas.microsoft.com/office/drawing/2014/main" id="{3F15FF40-A1E5-7956-1330-BB77633BC388}"/>
              </a:ext>
            </a:extLst>
          </p:cNvPr>
          <p:cNvSpPr/>
          <p:nvPr/>
        </p:nvSpPr>
        <p:spPr>
          <a:xfrm>
            <a:off x="4129787" y="1954725"/>
            <a:ext cx="884425" cy="1580032"/>
          </a:xfrm>
          <a:prstGeom prst="circularArrow">
            <a:avLst>
              <a:gd name="adj1" fmla="val 7420"/>
              <a:gd name="adj2" fmla="val 1459918"/>
              <a:gd name="adj3" fmla="val 19903716"/>
              <a:gd name="adj4" fmla="val 10800000"/>
              <a:gd name="adj5" fmla="val 11828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1CAA5-A963-759A-8347-CF27FEA40E52}"/>
              </a:ext>
            </a:extLst>
          </p:cNvPr>
          <p:cNvSpPr txBox="1"/>
          <p:nvPr/>
        </p:nvSpPr>
        <p:spPr>
          <a:xfrm>
            <a:off x="4584291" y="2892562"/>
            <a:ext cx="737419" cy="646331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24" name="Arrow: Circular 23">
            <a:extLst>
              <a:ext uri="{FF2B5EF4-FFF2-40B4-BE49-F238E27FC236}">
                <a16:creationId xmlns:a16="http://schemas.microsoft.com/office/drawing/2014/main" id="{D816F95F-E72B-3B66-D941-FE2B87A8ED6F}"/>
              </a:ext>
            </a:extLst>
          </p:cNvPr>
          <p:cNvSpPr/>
          <p:nvPr/>
        </p:nvSpPr>
        <p:spPr>
          <a:xfrm>
            <a:off x="4854672" y="1915673"/>
            <a:ext cx="884425" cy="1580032"/>
          </a:xfrm>
          <a:prstGeom prst="circularArrow">
            <a:avLst>
              <a:gd name="adj1" fmla="val 7420"/>
              <a:gd name="adj2" fmla="val 1459918"/>
              <a:gd name="adj3" fmla="val 19903716"/>
              <a:gd name="adj4" fmla="val 10800000"/>
              <a:gd name="adj5" fmla="val 11828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97790A-C716-8276-2601-6274CE57E34C}"/>
              </a:ext>
            </a:extLst>
          </p:cNvPr>
          <p:cNvSpPr txBox="1"/>
          <p:nvPr/>
        </p:nvSpPr>
        <p:spPr>
          <a:xfrm>
            <a:off x="5292945" y="2892786"/>
            <a:ext cx="737419" cy="646331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</a:rPr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312510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800711" y="4528194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692851" y="1563220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 9 + 2 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5309419" y="1533534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11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692853" y="2495064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28 + 2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692853" y="344211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29 + 2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692851" y="4488411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48 + 2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5309419" y="2457383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5309419" y="3427306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5309418" y="4465880"/>
            <a:ext cx="806247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50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853" y="168302"/>
            <a:ext cx="1327676" cy="13276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8EC50E-A37A-749A-14E7-8D54F9AD8F75}"/>
              </a:ext>
            </a:extLst>
          </p:cNvPr>
          <p:cNvSpPr/>
          <p:nvPr/>
        </p:nvSpPr>
        <p:spPr>
          <a:xfrm>
            <a:off x="5839719" y="549130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F3F75E-C75F-258F-E25B-9B4E78A6D039}"/>
              </a:ext>
            </a:extLst>
          </p:cNvPr>
          <p:cNvSpPr txBox="1"/>
          <p:nvPr/>
        </p:nvSpPr>
        <p:spPr>
          <a:xfrm>
            <a:off x="731861" y="5420255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59 + 2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22B3E8-E196-CD72-3DDC-8DBE6890BD52}"/>
              </a:ext>
            </a:extLst>
          </p:cNvPr>
          <p:cNvSpPr/>
          <p:nvPr/>
        </p:nvSpPr>
        <p:spPr>
          <a:xfrm>
            <a:off x="5348426" y="5428993"/>
            <a:ext cx="767239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337403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C81305B-D2C0-CD46-0F88-0630D995EE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4437" y="1991409"/>
            <a:ext cx="2053550" cy="21676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2F70BD6-EC97-D23F-31FD-B4B5EDB05B42}"/>
              </a:ext>
            </a:extLst>
          </p:cNvPr>
          <p:cNvSpPr/>
          <p:nvPr/>
        </p:nvSpPr>
        <p:spPr>
          <a:xfrm>
            <a:off x="2437009" y="1453281"/>
            <a:ext cx="6563728" cy="2167636"/>
          </a:xfrm>
          <a:prstGeom prst="wedgeRoundRectCallout">
            <a:avLst>
              <a:gd name="adj1" fmla="val -67561"/>
              <a:gd name="adj2" fmla="val 4192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981632" y="3806935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</a:rPr>
              <a:t>False</a:t>
            </a:r>
            <a:endParaRPr lang="en-GB" sz="6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45913-1B51-3E39-1A7E-7AE512BFE68C}"/>
              </a:ext>
            </a:extLst>
          </p:cNvPr>
          <p:cNvSpPr txBox="1"/>
          <p:nvPr/>
        </p:nvSpPr>
        <p:spPr>
          <a:xfrm>
            <a:off x="2632686" y="1751788"/>
            <a:ext cx="61723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When you add 2, the number gets smaller.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600</TotalTime>
  <Words>204</Words>
  <Application>Microsoft Office PowerPoint</Application>
  <PresentationFormat>On-screen Show (4:3)</PresentationFormat>
  <Paragraphs>79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35</cp:revision>
  <dcterms:created xsi:type="dcterms:W3CDTF">2013-01-27T09:14:16Z</dcterms:created>
  <dcterms:modified xsi:type="dcterms:W3CDTF">2026-04-03T14:38:28Z</dcterms:modified>
  <cp:category/>
</cp:coreProperties>
</file>