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05" r:id="rId3"/>
    <p:sldId id="293" r:id="rId4"/>
    <p:sldId id="276" r:id="rId5"/>
    <p:sldId id="290" r:id="rId6"/>
    <p:sldId id="275" r:id="rId7"/>
    <p:sldId id="345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45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215F-A8B6-4113-9BEC-376D17F064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1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60BEDA-772E-65B2-2B48-6DCA712575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0296" y="2694039"/>
            <a:ext cx="3631271" cy="34336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86199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562718-225C-B1FF-8E77-4EC7D2C87562}"/>
              </a:ext>
            </a:extLst>
          </p:cNvPr>
          <p:cNvSpPr/>
          <p:nvPr/>
        </p:nvSpPr>
        <p:spPr>
          <a:xfrm>
            <a:off x="3604216" y="184691"/>
            <a:ext cx="2943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238B3-F878-B211-FD11-B171C5DBD903}"/>
              </a:ext>
            </a:extLst>
          </p:cNvPr>
          <p:cNvSpPr txBox="1"/>
          <p:nvPr/>
        </p:nvSpPr>
        <p:spPr>
          <a:xfrm>
            <a:off x="2235783" y="1065170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X5 Division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5B5398F-4410-20B5-521A-98DB089A39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6956" y="1099500"/>
            <a:ext cx="1814848" cy="19156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B4B1E8-5419-ABC1-6522-DF71904DA487}"/>
              </a:ext>
            </a:extLst>
          </p:cNvPr>
          <p:cNvGrpSpPr/>
          <p:nvPr/>
        </p:nvGrpSpPr>
        <p:grpSpPr>
          <a:xfrm>
            <a:off x="238422" y="4608507"/>
            <a:ext cx="8732425" cy="1041838"/>
            <a:chOff x="238422" y="4553239"/>
            <a:chExt cx="8732425" cy="79427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98E617E-A233-C5E1-E3CA-F5DF81127331}"/>
                </a:ext>
              </a:extLst>
            </p:cNvPr>
            <p:cNvSpPr/>
            <p:nvPr/>
          </p:nvSpPr>
          <p:spPr>
            <a:xfrm>
              <a:off x="238422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2018014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5577198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7A36FB4-0F20-6129-7E38-364B830790FB}"/>
                </a:ext>
              </a:extLst>
            </p:cNvPr>
            <p:cNvSpPr/>
            <p:nvPr/>
          </p:nvSpPr>
          <p:spPr>
            <a:xfrm>
              <a:off x="7356789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7E41956-F840-D8FE-DF3B-6E3E149F9CCA}"/>
                </a:ext>
              </a:extLst>
            </p:cNvPr>
            <p:cNvSpPr/>
            <p:nvPr/>
          </p:nvSpPr>
          <p:spPr>
            <a:xfrm>
              <a:off x="3797606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5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438667" y="1367729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40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5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438667" y="1367729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5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438667" y="1367729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40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438667" y="1367729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438667" y="1328705"/>
            <a:ext cx="5938682" cy="1510722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496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8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8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438667" y="1328706"/>
            <a:ext cx="5938682" cy="1510721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54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40 ÷ 5 = 8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58" y="3595265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219" y="3595265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980" y="3595265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502" y="3595265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024" y="3595265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546" y="3595265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068" y="3595265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741" y="3595265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263" y="3595265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6EB2938-794F-DEF2-EEFC-C1F5A1B3F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785" y="3595265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D4F5B36-82F0-DE67-A787-5DBEFEAF1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307" y="3595265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5517E7E-8223-8BED-DF23-3FE8E4725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829" y="3595265"/>
            <a:ext cx="406865" cy="406865"/>
          </a:xfrm>
          <a:prstGeom prst="rect">
            <a:avLst/>
          </a:prstGeom>
        </p:spPr>
      </p:pic>
      <p:pic>
        <p:nvPicPr>
          <p:cNvPr id="17" name="Picture 1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80C7C95-FB46-20DF-E6D5-F39C95625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590" y="3595265"/>
            <a:ext cx="406865" cy="406865"/>
          </a:xfrm>
          <a:prstGeom prst="rect">
            <a:avLst/>
          </a:prstGeom>
        </p:spPr>
      </p:pic>
      <p:pic>
        <p:nvPicPr>
          <p:cNvPr id="18" name="Picture 1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082F044-F0D2-B898-37BD-F3BFF5A8E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351" y="3595265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EC3F145-C586-BD86-F23C-E5DB9647B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112" y="3595265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1D5948C-7873-CD28-BFA2-EF2C7492E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3634" y="3595265"/>
            <a:ext cx="406865" cy="406865"/>
          </a:xfrm>
          <a:prstGeom prst="rect">
            <a:avLst/>
          </a:prstGeom>
        </p:spPr>
      </p:pic>
      <p:pic>
        <p:nvPicPr>
          <p:cNvPr id="21" name="Picture 2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80A3796-E2A4-67F5-17D6-430F2D751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7156" y="3595265"/>
            <a:ext cx="406865" cy="406865"/>
          </a:xfrm>
          <a:prstGeom prst="rect">
            <a:avLst/>
          </a:prstGeom>
        </p:spPr>
      </p:pic>
      <p:pic>
        <p:nvPicPr>
          <p:cNvPr id="24" name="Picture 2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1A9F582-E384-150D-B8B4-FD4E1F898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873" y="3595265"/>
            <a:ext cx="406865" cy="406865"/>
          </a:xfrm>
          <a:prstGeom prst="rect">
            <a:avLst/>
          </a:prstGeom>
        </p:spPr>
      </p:pic>
      <p:pic>
        <p:nvPicPr>
          <p:cNvPr id="25" name="Picture 2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AE98558-1E37-3BD0-5366-552C23EB2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95" y="3595265"/>
            <a:ext cx="406865" cy="406865"/>
          </a:xfrm>
          <a:prstGeom prst="rect">
            <a:avLst/>
          </a:prstGeom>
        </p:spPr>
      </p:pic>
      <p:pic>
        <p:nvPicPr>
          <p:cNvPr id="26" name="Picture 2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8EF97C6-18B4-9716-5353-65F226BAF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917" y="3595265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AA9641C-1E78-DB93-6E8D-32415401F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48" y="3964528"/>
            <a:ext cx="406865" cy="406865"/>
          </a:xfrm>
          <a:prstGeom prst="rect">
            <a:avLst/>
          </a:prstGeom>
        </p:spPr>
      </p:pic>
      <p:pic>
        <p:nvPicPr>
          <p:cNvPr id="10" name="Picture 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3DBCED1-B91C-F377-7609-08D9D71E4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809" y="3964528"/>
            <a:ext cx="406865" cy="406865"/>
          </a:xfrm>
          <a:prstGeom prst="rect">
            <a:avLst/>
          </a:prstGeom>
        </p:spPr>
      </p:pic>
      <p:pic>
        <p:nvPicPr>
          <p:cNvPr id="11" name="Picture 1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3EA0843-61F8-A00F-ADD8-AED00B62D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570" y="3964528"/>
            <a:ext cx="406865" cy="406865"/>
          </a:xfrm>
          <a:prstGeom prst="rect">
            <a:avLst/>
          </a:prstGeom>
        </p:spPr>
      </p:pic>
      <p:pic>
        <p:nvPicPr>
          <p:cNvPr id="12" name="Picture 1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62A1F0C-76E3-0EA7-1A57-27124D80F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092" y="3964528"/>
            <a:ext cx="406865" cy="406865"/>
          </a:xfrm>
          <a:prstGeom prst="rect">
            <a:avLst/>
          </a:prstGeom>
        </p:spPr>
      </p:pic>
      <p:pic>
        <p:nvPicPr>
          <p:cNvPr id="13" name="Picture 1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B4ABE5-39C1-BA62-8856-2FA8FF7DD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614" y="3964528"/>
            <a:ext cx="406865" cy="406865"/>
          </a:xfrm>
          <a:prstGeom prst="rect">
            <a:avLst/>
          </a:prstGeom>
        </p:spPr>
      </p:pic>
      <p:pic>
        <p:nvPicPr>
          <p:cNvPr id="14" name="Picture 1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B096B96-8821-5BF3-8AA7-8153A47ED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136" y="3964528"/>
            <a:ext cx="406865" cy="406865"/>
          </a:xfrm>
          <a:prstGeom prst="rect">
            <a:avLst/>
          </a:prstGeom>
        </p:spPr>
      </p:pic>
      <p:pic>
        <p:nvPicPr>
          <p:cNvPr id="15" name="Picture 1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30120CE-5CB6-1EE6-74E9-95C74A726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658" y="3964528"/>
            <a:ext cx="406865" cy="406865"/>
          </a:xfrm>
          <a:prstGeom prst="rect">
            <a:avLst/>
          </a:prstGeom>
        </p:spPr>
      </p:pic>
      <p:pic>
        <p:nvPicPr>
          <p:cNvPr id="16" name="Picture 1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48C8A42-8F0B-8632-905F-FDDD5A33F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331" y="3964528"/>
            <a:ext cx="406865" cy="406865"/>
          </a:xfrm>
          <a:prstGeom prst="rect">
            <a:avLst/>
          </a:prstGeom>
        </p:spPr>
      </p:pic>
      <p:pic>
        <p:nvPicPr>
          <p:cNvPr id="22" name="Picture 2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8EB5055-E37E-40D7-BD26-F94D45ADC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1853" y="3964528"/>
            <a:ext cx="406865" cy="406865"/>
          </a:xfrm>
          <a:prstGeom prst="rect">
            <a:avLst/>
          </a:prstGeom>
        </p:spPr>
      </p:pic>
      <p:pic>
        <p:nvPicPr>
          <p:cNvPr id="23" name="Picture 2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C6D8DA4-FA9B-AC58-6F4D-8F9D4738F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375" y="3964528"/>
            <a:ext cx="406865" cy="406865"/>
          </a:xfrm>
          <a:prstGeom prst="rect">
            <a:avLst/>
          </a:prstGeom>
        </p:spPr>
      </p:pic>
      <p:pic>
        <p:nvPicPr>
          <p:cNvPr id="27" name="Picture 2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33E49EE-7761-2F50-AACE-F9D06942E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8897" y="3964528"/>
            <a:ext cx="406865" cy="406865"/>
          </a:xfrm>
          <a:prstGeom prst="rect">
            <a:avLst/>
          </a:prstGeom>
        </p:spPr>
      </p:pic>
      <p:pic>
        <p:nvPicPr>
          <p:cNvPr id="28" name="Picture 2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E00A30F-17C4-1C9B-7E50-E0639F555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419" y="3964528"/>
            <a:ext cx="406865" cy="406865"/>
          </a:xfrm>
          <a:prstGeom prst="rect">
            <a:avLst/>
          </a:prstGeom>
        </p:spPr>
      </p:pic>
      <p:pic>
        <p:nvPicPr>
          <p:cNvPr id="29" name="Picture 2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C9BB644-0E13-5426-A119-B23BFB59F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9180" y="3964528"/>
            <a:ext cx="406865" cy="406865"/>
          </a:xfrm>
          <a:prstGeom prst="rect">
            <a:avLst/>
          </a:prstGeom>
        </p:spPr>
      </p:pic>
      <p:pic>
        <p:nvPicPr>
          <p:cNvPr id="30" name="Picture 2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B3F18D-03E6-5ABA-38E4-AFD7BA456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941" y="3964528"/>
            <a:ext cx="406865" cy="406865"/>
          </a:xfrm>
          <a:prstGeom prst="rect">
            <a:avLst/>
          </a:prstGeom>
        </p:spPr>
      </p:pic>
      <p:pic>
        <p:nvPicPr>
          <p:cNvPr id="31" name="Picture 3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0A3E07E-768F-4F6D-5F9A-F99318A05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702" y="3964528"/>
            <a:ext cx="406865" cy="406865"/>
          </a:xfrm>
          <a:prstGeom prst="rect">
            <a:avLst/>
          </a:prstGeom>
        </p:spPr>
      </p:pic>
      <p:pic>
        <p:nvPicPr>
          <p:cNvPr id="32" name="Picture 3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1E8096D-CA05-DAAE-4784-FA6C2ECD8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224" y="3964528"/>
            <a:ext cx="406865" cy="406865"/>
          </a:xfrm>
          <a:prstGeom prst="rect">
            <a:avLst/>
          </a:prstGeom>
        </p:spPr>
      </p:pic>
      <p:pic>
        <p:nvPicPr>
          <p:cNvPr id="33" name="Picture 3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05A723E-FF97-412D-406F-1D2CBBB5F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746" y="3964528"/>
            <a:ext cx="406865" cy="406865"/>
          </a:xfrm>
          <a:prstGeom prst="rect">
            <a:avLst/>
          </a:prstGeom>
        </p:spPr>
      </p:pic>
      <p:pic>
        <p:nvPicPr>
          <p:cNvPr id="34" name="Picture 3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9487A3E-5DA4-9AB6-5E75-9C0F9FA74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463" y="3964528"/>
            <a:ext cx="406865" cy="406865"/>
          </a:xfrm>
          <a:prstGeom prst="rect">
            <a:avLst/>
          </a:prstGeom>
        </p:spPr>
      </p:pic>
      <p:pic>
        <p:nvPicPr>
          <p:cNvPr id="35" name="Picture 3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0A8850A-F447-CF2A-C6C1-244CD74CA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2985" y="3964528"/>
            <a:ext cx="406865" cy="406865"/>
          </a:xfrm>
          <a:prstGeom prst="rect">
            <a:avLst/>
          </a:prstGeom>
        </p:spPr>
      </p:pic>
      <p:pic>
        <p:nvPicPr>
          <p:cNvPr id="36" name="Picture 3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74F60C-2EEA-07F6-001C-7AA1A0F56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6507" y="3964528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4028 0.1798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89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11094 0.1631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814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26337 0.1601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800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41285 0.1724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861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56927 0.1858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5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22014 0.1534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766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05312 0.1678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838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8975 0.1754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877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23802 0.1601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800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39011 0.1664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39826 0.1833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916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21996 0.1587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794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8976 0.1555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7778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6458 0.1587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794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21806 0.1601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56701 0.1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717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41945 0.1939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9699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26337 0.18171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907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1158 0.1909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953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4027 0.1939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4028 0.1798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8981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11094 0.163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8148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26337 0.1601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800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41285 0.17245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861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56927 0.1858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5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22014 0.15347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766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05312 0.16782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838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8975 0.1754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8773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23802 0.1601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800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39011 0.1664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39826 0.1833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9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21996 0.15879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794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8976 0.1555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7778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6458 0.1587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794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21806 0.16018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56701 0.14351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7176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41945 0.19398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9699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26337 0.18171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9074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1158 0.19097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9537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4027 0.19398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8689356-CF7A-F270-8BB7-9E204C0E00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526" y="1014754"/>
            <a:ext cx="1814848" cy="191567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55093" y="25751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5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615747" y="1393616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25 ÷ 5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615747" y="1393616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“5 × what equals 25?”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615747" y="1393616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5 × 5 = 25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615747" y="1393616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25 ÷ 5 = 5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7022FF6-4116-562A-EB89-BC54A829C392}"/>
              </a:ext>
            </a:extLst>
          </p:cNvPr>
          <p:cNvGrpSpPr/>
          <p:nvPr/>
        </p:nvGrpSpPr>
        <p:grpSpPr>
          <a:xfrm>
            <a:off x="2856268" y="3195328"/>
            <a:ext cx="5392433" cy="1552580"/>
            <a:chOff x="4339953" y="3253534"/>
            <a:chExt cx="5392433" cy="155258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F5C95B0-C254-4D7E-5895-AA6E33EB11DD}"/>
                </a:ext>
              </a:extLst>
            </p:cNvPr>
            <p:cNvGrpSpPr/>
            <p:nvPr/>
          </p:nvGrpSpPr>
          <p:grpSpPr>
            <a:xfrm>
              <a:off x="4339953" y="3253534"/>
              <a:ext cx="5392433" cy="1552580"/>
              <a:chOff x="1382441" y="3185117"/>
              <a:chExt cx="5392433" cy="155258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110D79E-C11E-46BD-6860-98B744C42103}"/>
                  </a:ext>
                </a:extLst>
              </p:cNvPr>
              <p:cNvGrpSpPr/>
              <p:nvPr/>
            </p:nvGrpSpPr>
            <p:grpSpPr>
              <a:xfrm>
                <a:off x="1382441" y="3385290"/>
                <a:ext cx="5392433" cy="1224097"/>
                <a:chOff x="1578958" y="3319420"/>
                <a:chExt cx="5392433" cy="1224097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900CF34C-E688-7D9E-7AEF-3F19C9822A2C}"/>
                    </a:ext>
                  </a:extLst>
                </p:cNvPr>
                <p:cNvSpPr/>
                <p:nvPr/>
              </p:nvSpPr>
              <p:spPr>
                <a:xfrm>
                  <a:off x="1578958" y="3319420"/>
                  <a:ext cx="5392433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1B642AEE-18F8-BB72-37DF-A917B5804689}"/>
                    </a:ext>
                  </a:extLst>
                </p:cNvPr>
                <p:cNvSpPr/>
                <p:nvPr/>
              </p:nvSpPr>
              <p:spPr>
                <a:xfrm>
                  <a:off x="1578958" y="3943749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1B241F4-0086-9C9C-C7A7-A8C925FBECE3}"/>
                  </a:ext>
                </a:extLst>
              </p:cNvPr>
              <p:cNvGrpSpPr/>
              <p:nvPr/>
            </p:nvGrpSpPr>
            <p:grpSpPr>
              <a:xfrm>
                <a:off x="2454874" y="38143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3C5D268E-1B91-0142-9BAA-B13E3F568F6C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6C5768A8-3971-AEDB-084E-95D0CB012517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85428AD4-32F5-1540-ED1E-FD671CBC490F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2E06734-F82D-2E17-14C4-9ECDF68A60FA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72E48E2-14C6-8F83-F357-294A51C646FF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15F2EFD-2F49-CA65-AA48-773BA53A2B26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57A5F05-3B35-4EFE-BA36-48B60C3791E3}"/>
                  </a:ext>
                </a:extLst>
              </p:cNvPr>
              <p:cNvSpPr/>
              <p:nvPr/>
            </p:nvSpPr>
            <p:spPr>
              <a:xfrm>
                <a:off x="3175918" y="3185117"/>
                <a:ext cx="198532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25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98B455E-8CE4-E3AE-6704-C2534C43DAAF}"/>
                  </a:ext>
                </a:extLst>
              </p:cNvPr>
              <p:cNvSpPr/>
              <p:nvPr/>
            </p:nvSpPr>
            <p:spPr>
              <a:xfrm>
                <a:off x="1522540" y="38143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2E6EEFD-C16E-022A-669C-E5C54866CBC5}"/>
                </a:ext>
              </a:extLst>
            </p:cNvPr>
            <p:cNvSpPr/>
            <p:nvPr/>
          </p:nvSpPr>
          <p:spPr>
            <a:xfrm>
              <a:off x="8652386" y="4073046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A07FA5-9D7B-0F7B-5600-5D3A5428F06C}"/>
                </a:ext>
              </a:extLst>
            </p:cNvPr>
            <p:cNvSpPr/>
            <p:nvPr/>
          </p:nvSpPr>
          <p:spPr>
            <a:xfrm>
              <a:off x="8784370" y="385843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071E472-8808-D19F-062E-DDFE9FE40714}"/>
              </a:ext>
            </a:extLst>
          </p:cNvPr>
          <p:cNvGrpSpPr/>
          <p:nvPr/>
        </p:nvGrpSpPr>
        <p:grpSpPr>
          <a:xfrm>
            <a:off x="2852193" y="3195328"/>
            <a:ext cx="5396508" cy="1552041"/>
            <a:chOff x="-2243984" y="3253534"/>
            <a:chExt cx="5396508" cy="155204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0EBE4B5-BFB4-80DC-EBEC-0CDD8497C368}"/>
                </a:ext>
              </a:extLst>
            </p:cNvPr>
            <p:cNvGrpSpPr/>
            <p:nvPr/>
          </p:nvGrpSpPr>
          <p:grpSpPr>
            <a:xfrm>
              <a:off x="-2243984" y="3253534"/>
              <a:ext cx="5396508" cy="1552041"/>
              <a:chOff x="2968565" y="4638606"/>
              <a:chExt cx="5396508" cy="1552041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05CF15E8-A607-AC83-886C-CA504B393564}"/>
                  </a:ext>
                </a:extLst>
              </p:cNvPr>
              <p:cNvGrpSpPr/>
              <p:nvPr/>
            </p:nvGrpSpPr>
            <p:grpSpPr>
              <a:xfrm>
                <a:off x="2968565" y="4838240"/>
                <a:ext cx="5396508" cy="1352407"/>
                <a:chOff x="2921159" y="4805390"/>
                <a:chExt cx="5396508" cy="1352407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E2577BC-1505-F333-79FC-55EC244BAC60}"/>
                    </a:ext>
                  </a:extLst>
                </p:cNvPr>
                <p:cNvSpPr/>
                <p:nvPr/>
              </p:nvSpPr>
              <p:spPr>
                <a:xfrm>
                  <a:off x="2921159" y="4805390"/>
                  <a:ext cx="5396508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87DA5FB9-E9B6-E468-4658-901D594797DD}"/>
                    </a:ext>
                  </a:extLst>
                </p:cNvPr>
                <p:cNvGrpSpPr/>
                <p:nvPr/>
              </p:nvGrpSpPr>
              <p:grpSpPr>
                <a:xfrm>
                  <a:off x="3993592" y="5234467"/>
                  <a:ext cx="3240000" cy="923330"/>
                  <a:chOff x="-189406" y="3864816"/>
                  <a:chExt cx="3240000" cy="923330"/>
                </a:xfrm>
              </p:grpSpPr>
              <p:sp>
                <p:nvSpPr>
                  <p:cNvPr id="58" name="Rectangle: Rounded Corners 57">
                    <a:extLst>
                      <a:ext uri="{FF2B5EF4-FFF2-40B4-BE49-F238E27FC236}">
                        <a16:creationId xmlns:a16="http://schemas.microsoft.com/office/drawing/2014/main" id="{D593B8CA-D682-9347-F33B-E1E83785E760}"/>
                      </a:ext>
                    </a:extLst>
                  </p:cNvPr>
                  <p:cNvSpPr/>
                  <p:nvPr/>
                </p:nvSpPr>
                <p:spPr>
                  <a:xfrm>
                    <a:off x="-189406" y="4060068"/>
                    <a:ext cx="1080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101D257F-47DD-A5BB-13BF-0D93FBF2FA76}"/>
                      </a:ext>
                    </a:extLst>
                  </p:cNvPr>
                  <p:cNvSpPr/>
                  <p:nvPr/>
                </p:nvSpPr>
                <p:spPr>
                  <a:xfrm>
                    <a:off x="890594" y="4060068"/>
                    <a:ext cx="1080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6C179854-EDEC-6A99-F3BC-F7FBC0D65BBC}"/>
                      </a:ext>
                    </a:extLst>
                  </p:cNvPr>
                  <p:cNvSpPr/>
                  <p:nvPr/>
                </p:nvSpPr>
                <p:spPr>
                  <a:xfrm>
                    <a:off x="1970594" y="4060068"/>
                    <a:ext cx="1080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2A6D4BA-F076-CBB2-B479-EE09C0F30F7F}"/>
                      </a:ext>
                    </a:extLst>
                  </p:cNvPr>
                  <p:cNvSpPr/>
                  <p:nvPr/>
                </p:nvSpPr>
                <p:spPr>
                  <a:xfrm>
                    <a:off x="-49307" y="3864816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5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84CB6705-1C0A-4A8C-BC5C-1E08B692EA95}"/>
                      </a:ext>
                    </a:extLst>
                  </p:cNvPr>
                  <p:cNvSpPr/>
                  <p:nvPr/>
                </p:nvSpPr>
                <p:spPr>
                  <a:xfrm>
                    <a:off x="1045352" y="3864816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5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DDD08736-719B-A59B-0DC7-B79B2D4EDEB1}"/>
                      </a:ext>
                    </a:extLst>
                  </p:cNvPr>
                  <p:cNvSpPr/>
                  <p:nvPr/>
                </p:nvSpPr>
                <p:spPr>
                  <a:xfrm>
                    <a:off x="2140010" y="3864816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5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81D2760D-6E36-6F19-A77E-B9F1226D0777}"/>
                    </a:ext>
                  </a:extLst>
                </p:cNvPr>
                <p:cNvSpPr/>
                <p:nvPr/>
              </p:nvSpPr>
              <p:spPr>
                <a:xfrm>
                  <a:off x="2921159" y="5429719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4EF0D10B-DC23-5A87-1AD1-8CA12B5AE266}"/>
                    </a:ext>
                  </a:extLst>
                </p:cNvPr>
                <p:cNvSpPr/>
                <p:nvPr/>
              </p:nvSpPr>
              <p:spPr>
                <a:xfrm>
                  <a:off x="3061258" y="5234467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5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8E51C78-E27C-88B1-D919-54B048448CDB}"/>
                  </a:ext>
                </a:extLst>
              </p:cNvPr>
              <p:cNvSpPr/>
              <p:nvPr/>
            </p:nvSpPr>
            <p:spPr>
              <a:xfrm>
                <a:off x="4716672" y="4638606"/>
                <a:ext cx="198532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25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8590A0E-157A-73B8-B77A-906B663F2DB5}"/>
                </a:ext>
              </a:extLst>
            </p:cNvPr>
            <p:cNvSpPr/>
            <p:nvPr/>
          </p:nvSpPr>
          <p:spPr>
            <a:xfrm>
              <a:off x="2066367" y="4076695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392B98-9026-2973-58AD-6F5B7975C5AA}"/>
                </a:ext>
              </a:extLst>
            </p:cNvPr>
            <p:cNvSpPr/>
            <p:nvPr/>
          </p:nvSpPr>
          <p:spPr>
            <a:xfrm>
              <a:off x="2165734" y="385843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2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1218" y="847564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5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06215" y="2142240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“5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5 × ___ = 50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50  ÷  5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15  ÷  5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4" y="3102205"/>
            <a:ext cx="69860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10  ÷  5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25  ÷  5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30  ÷  5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50  ÷  5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20  ÷  5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35  ÷  5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45  ÷  5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57027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310413" y="5143423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1D1D9EF-7FA5-E286-6D9C-A748B92A0E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9108" y="1593619"/>
            <a:ext cx="2253418" cy="23786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154931" y="2105629"/>
            <a:ext cx="5782590" cy="1857542"/>
            <a:chOff x="3588774" y="2173273"/>
            <a:chExt cx="5782590" cy="189116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2173273"/>
              <a:ext cx="5771534" cy="1891165"/>
            </a:xfrm>
            <a:prstGeom prst="wedgeRoundRectCallout">
              <a:avLst>
                <a:gd name="adj1" fmla="val -84896"/>
                <a:gd name="adj2" fmla="val 672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599829" y="2401442"/>
              <a:ext cx="5771535" cy="13473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A number must end in 0 or 5 to be divisible by 5.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691</TotalTime>
  <Words>331</Words>
  <Application>Microsoft Office PowerPoint</Application>
  <PresentationFormat>On-screen Show (4:3)</PresentationFormat>
  <Paragraphs>115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38</cp:revision>
  <dcterms:created xsi:type="dcterms:W3CDTF">2013-01-27T09:14:16Z</dcterms:created>
  <dcterms:modified xsi:type="dcterms:W3CDTF">2026-04-02T07:12:37Z</dcterms:modified>
  <cp:category/>
</cp:coreProperties>
</file>