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3" r:id="rId3"/>
    <p:sldId id="282" r:id="rId4"/>
    <p:sldId id="294" r:id="rId5"/>
    <p:sldId id="295" r:id="rId6"/>
    <p:sldId id="285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164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5B632-51CC-4381-9E25-D33CE23F85BB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9C2ED-4830-4DBE-91C9-F8A6AC2E50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87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8674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artoon purple cylinder with arms and legs holding a paper&#10;&#10;AI-generated content may be incorrect.">
            <a:extLst>
              <a:ext uri="{FF2B5EF4-FFF2-40B4-BE49-F238E27FC236}">
                <a16:creationId xmlns:a16="http://schemas.microsoft.com/office/drawing/2014/main" id="{710C9701-3769-4AFF-AF12-0A2DC2D9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681" y="2444871"/>
            <a:ext cx="3498514" cy="378771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26424" y="6314842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AE690C11-D5E1-0EE5-B3B1-A9A229170AB0}"/>
              </a:ext>
            </a:extLst>
          </p:cNvPr>
          <p:cNvSpPr txBox="1"/>
          <p:nvPr/>
        </p:nvSpPr>
        <p:spPr>
          <a:xfrm>
            <a:off x="872265" y="1021970"/>
            <a:ext cx="778012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5400" dirty="0"/>
              <a:t> </a:t>
            </a:r>
            <a:r>
              <a:rPr lang="en-US" sz="5400" dirty="0"/>
              <a:t>Convert between weeks, days and hours.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A0A234-118C-B5B8-B5A4-681FD2D248B1}"/>
              </a:ext>
            </a:extLst>
          </p:cNvPr>
          <p:cNvSpPr txBox="1"/>
          <p:nvPr/>
        </p:nvSpPr>
        <p:spPr>
          <a:xfrm>
            <a:off x="1678973" y="1576709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hours in one day.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AE9E13-6B88-6B6E-3259-FB58B7999ACD}"/>
              </a:ext>
            </a:extLst>
          </p:cNvPr>
          <p:cNvSpPr/>
          <p:nvPr/>
        </p:nvSpPr>
        <p:spPr>
          <a:xfrm>
            <a:off x="3346576" y="1533081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7B700-3937-F241-069A-88B81E603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4" y="68768"/>
            <a:ext cx="1302910" cy="130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9A4B9-8F69-99FD-5D62-BEB2AFEE5D5A}"/>
              </a:ext>
            </a:extLst>
          </p:cNvPr>
          <p:cNvSpPr txBox="1"/>
          <p:nvPr/>
        </p:nvSpPr>
        <p:spPr>
          <a:xfrm>
            <a:off x="1678973" y="2642202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one week.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67EFC-D87B-477E-77BC-4DA019D2BCD6}"/>
              </a:ext>
            </a:extLst>
          </p:cNvPr>
          <p:cNvSpPr txBox="1"/>
          <p:nvPr/>
        </p:nvSpPr>
        <p:spPr>
          <a:xfrm>
            <a:off x="1678973" y="3707695"/>
            <a:ext cx="6658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a year.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7EBE9E-D517-DD23-A9B6-F8E719C25D91}"/>
              </a:ext>
            </a:extLst>
          </p:cNvPr>
          <p:cNvSpPr txBox="1"/>
          <p:nvPr/>
        </p:nvSpPr>
        <p:spPr>
          <a:xfrm>
            <a:off x="1678973" y="4773188"/>
            <a:ext cx="66882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There are  _______ days in a leap year.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70B6F-E4B0-4513-E2B7-302FB1DDDE7A}"/>
              </a:ext>
            </a:extLst>
          </p:cNvPr>
          <p:cNvSpPr/>
          <p:nvPr/>
        </p:nvSpPr>
        <p:spPr>
          <a:xfrm>
            <a:off x="3420318" y="2611423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4971E1-0A4D-31FC-A0CE-6EB6165D3A7A}"/>
              </a:ext>
            </a:extLst>
          </p:cNvPr>
          <p:cNvSpPr/>
          <p:nvPr/>
        </p:nvSpPr>
        <p:spPr>
          <a:xfrm>
            <a:off x="3420318" y="3646139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365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61307F-B33F-C6F8-DF08-772811E78D98}"/>
              </a:ext>
            </a:extLst>
          </p:cNvPr>
          <p:cNvSpPr/>
          <p:nvPr/>
        </p:nvSpPr>
        <p:spPr>
          <a:xfrm>
            <a:off x="3346576" y="4735866"/>
            <a:ext cx="18191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366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F20F79-BC04-1C9C-B31C-4728519E3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AB003243-3813-BDF7-3637-C6EEEF537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70F44C0-C4A7-5573-F8EA-0D56D466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BAF5C39-60E9-7A71-23B9-5C84731F16CC}"/>
              </a:ext>
            </a:extLst>
          </p:cNvPr>
          <p:cNvGrpSpPr/>
          <p:nvPr/>
        </p:nvGrpSpPr>
        <p:grpSpPr>
          <a:xfrm>
            <a:off x="1972867" y="1197322"/>
            <a:ext cx="6853082" cy="1432675"/>
            <a:chOff x="1972867" y="1197322"/>
            <a:chExt cx="6853082" cy="143267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6FDCD2D8-7EA3-5822-EC87-C75694E6DC9B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914937-178D-434F-6C17-69AC5A203DEF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I know that: </a:t>
              </a:r>
            </a:p>
            <a:p>
              <a:pPr algn="ctr"/>
              <a:r>
                <a:rPr lang="en-US" sz="3200" b="1" dirty="0"/>
                <a:t>1 day = 24 hours</a:t>
              </a:r>
              <a:endParaRPr lang="en-GB" sz="3200" b="1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4505F588-4698-94B2-9C7D-2CFA9F7E14F2}"/>
              </a:ext>
            </a:extLst>
          </p:cNvPr>
          <p:cNvSpPr txBox="1"/>
          <p:nvPr/>
        </p:nvSpPr>
        <p:spPr>
          <a:xfrm>
            <a:off x="1190739" y="253747"/>
            <a:ext cx="82169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Convert 2 days into hours</a:t>
            </a:r>
            <a:endParaRPr lang="en-GB" sz="3000" b="1" dirty="0">
              <a:solidFill>
                <a:schemeClr val="tx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DB6E2CB-5B54-A11A-B2C0-636ED0BF0F49}"/>
              </a:ext>
            </a:extLst>
          </p:cNvPr>
          <p:cNvGrpSpPr/>
          <p:nvPr/>
        </p:nvGrpSpPr>
        <p:grpSpPr>
          <a:xfrm>
            <a:off x="1972867" y="1192394"/>
            <a:ext cx="6853082" cy="1432675"/>
            <a:chOff x="1972867" y="1197322"/>
            <a:chExt cx="6853082" cy="1432675"/>
          </a:xfrm>
        </p:grpSpPr>
        <p:sp>
          <p:nvSpPr>
            <p:cNvPr id="103" name="Speech Bubble: Rectangle with Corners Rounded 102">
              <a:extLst>
                <a:ext uri="{FF2B5EF4-FFF2-40B4-BE49-F238E27FC236}">
                  <a16:creationId xmlns:a16="http://schemas.microsoft.com/office/drawing/2014/main" id="{5E60F2B3-30E7-8691-16EE-2B758364FFF6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B240D4D-DBA0-4C11-5AE1-8CE47D05BCDC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So, 2 days would be:</a:t>
              </a:r>
            </a:p>
            <a:p>
              <a:pPr algn="ctr"/>
              <a:r>
                <a:rPr lang="en-US" sz="3200" b="1" dirty="0"/>
                <a:t>2 x 24 = 24 + 24 = 48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22C29D-6666-BA8D-6C08-EBFDC7648DCF}"/>
              </a:ext>
            </a:extLst>
          </p:cNvPr>
          <p:cNvGrpSpPr/>
          <p:nvPr/>
        </p:nvGrpSpPr>
        <p:grpSpPr>
          <a:xfrm>
            <a:off x="2961005" y="3969237"/>
            <a:ext cx="1966452" cy="1822456"/>
            <a:chOff x="3067664" y="3642784"/>
            <a:chExt cx="1966452" cy="182245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C9B94FEE-EB2F-A6E2-D628-57823C937EFC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24 hours</a:t>
              </a:r>
            </a:p>
          </p:txBody>
        </p:sp>
        <p:sp>
          <p:nvSpPr>
            <p:cNvPr id="106" name="Left Brace 105">
              <a:extLst>
                <a:ext uri="{FF2B5EF4-FFF2-40B4-BE49-F238E27FC236}">
                  <a16:creationId xmlns:a16="http://schemas.microsoft.com/office/drawing/2014/main" id="{814CE6E0-7C75-D6BA-71B0-5AE9FF64B0B2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A1069BC1-FBC1-BD22-36F7-BAA2F84586C5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</a:t>
              </a:r>
              <a:r>
                <a:rPr lang="en-US" sz="3200" b="1" dirty="0"/>
                <a:t>day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000A4F6-697E-2DAA-74C8-999CBC36884D}"/>
              </a:ext>
            </a:extLst>
          </p:cNvPr>
          <p:cNvGrpSpPr/>
          <p:nvPr/>
        </p:nvGrpSpPr>
        <p:grpSpPr>
          <a:xfrm>
            <a:off x="4981531" y="3969237"/>
            <a:ext cx="1966452" cy="1822456"/>
            <a:chOff x="3067664" y="3642784"/>
            <a:chExt cx="1966452" cy="182245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C3A7D0B8-F027-57F6-99B7-F68EE256CFB2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24 hours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24A5BF4E-40CA-9D48-9734-D058DE0155AB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9FCB4A5-6F0F-53CF-CB33-E335E8A6510E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</a:t>
              </a:r>
              <a:r>
                <a:rPr lang="en-US" sz="3200" b="1" dirty="0"/>
                <a:t>day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3" name="Picture 11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8E8B770-FBF1-9C71-F881-454087ED7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9" y="102555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AE34907-23F2-105A-A447-BD0FB801E1A5}"/>
              </a:ext>
            </a:extLst>
          </p:cNvPr>
          <p:cNvGrpSpPr/>
          <p:nvPr/>
        </p:nvGrpSpPr>
        <p:grpSpPr>
          <a:xfrm>
            <a:off x="2961003" y="3013497"/>
            <a:ext cx="3896029" cy="776295"/>
            <a:chOff x="3274139" y="3013497"/>
            <a:chExt cx="3896029" cy="776295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A5797837-5997-6758-D013-4A7ABE344A39}"/>
                </a:ext>
              </a:extLst>
            </p:cNvPr>
            <p:cNvSpPr/>
            <p:nvPr/>
          </p:nvSpPr>
          <p:spPr>
            <a:xfrm rot="5400000">
              <a:off x="5094334" y="1713958"/>
              <a:ext cx="255639" cy="389602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28AC4C-2C7B-3C5B-915B-23735BE05B23}"/>
                </a:ext>
              </a:extLst>
            </p:cNvPr>
            <p:cNvSpPr txBox="1"/>
            <p:nvPr/>
          </p:nvSpPr>
          <p:spPr>
            <a:xfrm>
              <a:off x="3944231" y="3013497"/>
              <a:ext cx="25563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48 hours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3D0C2A-648B-B92A-5EB7-2E274E0C9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559" y="5324092"/>
            <a:ext cx="2750802" cy="18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5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501497-6B03-E91D-F184-56B2F0D4E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D0E44D7F-2AA2-9AA3-3F08-9B2C98A25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1" y="1611598"/>
            <a:ext cx="1233968" cy="13566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08D4EF0-7D1C-1D17-B744-C1698C35D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048795F-DC07-80DD-1CB3-76B48E566325}"/>
              </a:ext>
            </a:extLst>
          </p:cNvPr>
          <p:cNvGrpSpPr/>
          <p:nvPr/>
        </p:nvGrpSpPr>
        <p:grpSpPr>
          <a:xfrm>
            <a:off x="1972867" y="1197322"/>
            <a:ext cx="6853082" cy="1432675"/>
            <a:chOff x="1972867" y="1197322"/>
            <a:chExt cx="6853082" cy="143267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A8621A6E-1322-E41C-7920-2E928611C636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EAD2DF-8CF1-8D5C-D6D8-108B92195832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I know that: </a:t>
              </a:r>
            </a:p>
            <a:p>
              <a:pPr algn="ctr"/>
              <a:r>
                <a:rPr lang="en-US" sz="3200" b="1" dirty="0"/>
                <a:t>1 week = 7 days</a:t>
              </a:r>
              <a:endParaRPr lang="en-GB" sz="3200" b="1" dirty="0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AF561B67-50B8-91B2-22C9-0A0D25EEDC56}"/>
              </a:ext>
            </a:extLst>
          </p:cNvPr>
          <p:cNvSpPr txBox="1"/>
          <p:nvPr/>
        </p:nvSpPr>
        <p:spPr>
          <a:xfrm>
            <a:off x="1190739" y="253747"/>
            <a:ext cx="821692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/>
              <a:t>Convert 3 weeks into days</a:t>
            </a:r>
            <a:endParaRPr lang="en-GB" sz="3000" b="1" dirty="0">
              <a:solidFill>
                <a:schemeClr val="tx1"/>
              </a:solidFill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A85CE18-1EB1-D49E-F94B-0C905DAF1204}"/>
              </a:ext>
            </a:extLst>
          </p:cNvPr>
          <p:cNvGrpSpPr/>
          <p:nvPr/>
        </p:nvGrpSpPr>
        <p:grpSpPr>
          <a:xfrm>
            <a:off x="1972867" y="1208530"/>
            <a:ext cx="6853082" cy="1432675"/>
            <a:chOff x="1972867" y="1197322"/>
            <a:chExt cx="6853082" cy="1432675"/>
          </a:xfrm>
        </p:grpSpPr>
        <p:sp>
          <p:nvSpPr>
            <p:cNvPr id="103" name="Speech Bubble: Rectangle with Corners Rounded 102">
              <a:extLst>
                <a:ext uri="{FF2B5EF4-FFF2-40B4-BE49-F238E27FC236}">
                  <a16:creationId xmlns:a16="http://schemas.microsoft.com/office/drawing/2014/main" id="{DC1495DA-09B6-1E48-3F95-94594082400F}"/>
                </a:ext>
              </a:extLst>
            </p:cNvPr>
            <p:cNvSpPr/>
            <p:nvPr/>
          </p:nvSpPr>
          <p:spPr>
            <a:xfrm>
              <a:off x="1972867" y="1197322"/>
              <a:ext cx="6853082" cy="1432675"/>
            </a:xfrm>
            <a:prstGeom prst="wedgeRoundRectCallout">
              <a:avLst>
                <a:gd name="adj1" fmla="val -64194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76DC182-0133-1BD4-9571-2E88B56DD648}"/>
                </a:ext>
              </a:extLst>
            </p:cNvPr>
            <p:cNvSpPr txBox="1"/>
            <p:nvPr/>
          </p:nvSpPr>
          <p:spPr>
            <a:xfrm>
              <a:off x="2147834" y="1336524"/>
              <a:ext cx="6302733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So, 3 weeks would be:</a:t>
              </a:r>
            </a:p>
            <a:p>
              <a:pPr algn="ctr"/>
              <a:r>
                <a:rPr lang="en-US" sz="3200" b="1" dirty="0"/>
                <a:t>3 x 7 = 21 days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AB999A7-2E24-B2AB-D137-51A111670680}"/>
              </a:ext>
            </a:extLst>
          </p:cNvPr>
          <p:cNvGrpSpPr/>
          <p:nvPr/>
        </p:nvGrpSpPr>
        <p:grpSpPr>
          <a:xfrm>
            <a:off x="2494995" y="3981772"/>
            <a:ext cx="1966452" cy="1822456"/>
            <a:chOff x="3067664" y="3642784"/>
            <a:chExt cx="1966452" cy="182245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E261580B-10B0-2442-2FD3-5C32FA274C42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7 days</a:t>
              </a:r>
            </a:p>
          </p:txBody>
        </p:sp>
        <p:sp>
          <p:nvSpPr>
            <p:cNvPr id="106" name="Left Brace 105">
              <a:extLst>
                <a:ext uri="{FF2B5EF4-FFF2-40B4-BE49-F238E27FC236}">
                  <a16:creationId xmlns:a16="http://schemas.microsoft.com/office/drawing/2014/main" id="{51081FE2-2992-57B1-454C-0EE9632322E2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86D21A2-0B32-BBA3-B7C8-A00B8DDB2FF4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week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5ABF166-5CEC-508D-DAC3-8C620DAE99DA}"/>
              </a:ext>
            </a:extLst>
          </p:cNvPr>
          <p:cNvGrpSpPr/>
          <p:nvPr/>
        </p:nvGrpSpPr>
        <p:grpSpPr>
          <a:xfrm>
            <a:off x="4515521" y="3981772"/>
            <a:ext cx="1966452" cy="1822456"/>
            <a:chOff x="3067664" y="3642784"/>
            <a:chExt cx="1966452" cy="1822456"/>
          </a:xfrm>
        </p:grpSpPr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3D83365D-90A0-3A3F-F8B3-69FCA68BFCBC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7 days</a:t>
              </a:r>
            </a:p>
          </p:txBody>
        </p:sp>
        <p:sp>
          <p:nvSpPr>
            <p:cNvPr id="111" name="Left Brace 110">
              <a:extLst>
                <a:ext uri="{FF2B5EF4-FFF2-40B4-BE49-F238E27FC236}">
                  <a16:creationId xmlns:a16="http://schemas.microsoft.com/office/drawing/2014/main" id="{035735F7-0870-182B-2DD3-ACE002B0BFC6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F4FF0E2-BCDC-6FC4-8A08-DE21E5CF9CFA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week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3" name="Picture 11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6A92943-F627-211A-541F-989B5D9A5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9" y="102555"/>
            <a:ext cx="1233968" cy="12339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093943C-C432-CE12-90ED-B69F5C06BA3F}"/>
              </a:ext>
            </a:extLst>
          </p:cNvPr>
          <p:cNvGrpSpPr/>
          <p:nvPr/>
        </p:nvGrpSpPr>
        <p:grpSpPr>
          <a:xfrm>
            <a:off x="2513431" y="2998805"/>
            <a:ext cx="5898118" cy="776295"/>
            <a:chOff x="3274139" y="3013497"/>
            <a:chExt cx="3896029" cy="776295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1BF092BA-F784-20B6-572D-3690E056A912}"/>
                </a:ext>
              </a:extLst>
            </p:cNvPr>
            <p:cNvSpPr/>
            <p:nvPr/>
          </p:nvSpPr>
          <p:spPr>
            <a:xfrm rot="5400000">
              <a:off x="5094334" y="1713958"/>
              <a:ext cx="255639" cy="389602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AEBBFA0-BFD2-A9FB-015E-FB575B840DB6}"/>
                </a:ext>
              </a:extLst>
            </p:cNvPr>
            <p:cNvSpPr txBox="1"/>
            <p:nvPr/>
          </p:nvSpPr>
          <p:spPr>
            <a:xfrm>
              <a:off x="3944231" y="3013497"/>
              <a:ext cx="255639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/>
                <a:t>21 days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FC78B70-BD19-4C54-7C28-181860177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559" y="5324092"/>
            <a:ext cx="2750802" cy="183386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B25846-72BE-0EB4-9F44-D97A4FDAB7B6}"/>
              </a:ext>
            </a:extLst>
          </p:cNvPr>
          <p:cNvGrpSpPr/>
          <p:nvPr/>
        </p:nvGrpSpPr>
        <p:grpSpPr>
          <a:xfrm>
            <a:off x="6536047" y="3981772"/>
            <a:ext cx="1966452" cy="1822456"/>
            <a:chOff x="3067664" y="3642784"/>
            <a:chExt cx="1966452" cy="18224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1321BD-E318-0424-E2FF-304AB1BA14C6}"/>
                </a:ext>
              </a:extLst>
            </p:cNvPr>
            <p:cNvSpPr/>
            <p:nvPr/>
          </p:nvSpPr>
          <p:spPr>
            <a:xfrm>
              <a:off x="3067664" y="3642784"/>
              <a:ext cx="1966452" cy="690716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4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4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7 days</a:t>
              </a:r>
            </a:p>
          </p:txBody>
        </p:sp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1170FD4D-FAFF-14D8-4377-7BF1D5671E4B}"/>
                </a:ext>
              </a:extLst>
            </p:cNvPr>
            <p:cNvSpPr/>
            <p:nvPr/>
          </p:nvSpPr>
          <p:spPr>
            <a:xfrm rot="16200000">
              <a:off x="3923070" y="3666168"/>
              <a:ext cx="255639" cy="1966451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D109A6-1DE1-7663-92C8-EDF612E6D446}"/>
                </a:ext>
              </a:extLst>
            </p:cNvPr>
            <p:cNvSpPr txBox="1"/>
            <p:nvPr/>
          </p:nvSpPr>
          <p:spPr>
            <a:xfrm>
              <a:off x="3178276" y="4880465"/>
              <a:ext cx="176489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1 week</a:t>
              </a:r>
              <a:endParaRPr lang="en-GB" sz="3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455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6AD575-8849-419E-515F-807FD2DB569E}"/>
              </a:ext>
            </a:extLst>
          </p:cNvPr>
          <p:cNvSpPr/>
          <p:nvPr/>
        </p:nvSpPr>
        <p:spPr>
          <a:xfrm>
            <a:off x="471643" y="13104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A8E269-2170-E1ED-555E-09AAEF480BBB}"/>
              </a:ext>
            </a:extLst>
          </p:cNvPr>
          <p:cNvSpPr txBox="1"/>
          <p:nvPr/>
        </p:nvSpPr>
        <p:spPr>
          <a:xfrm>
            <a:off x="1799318" y="900486"/>
            <a:ext cx="7528513" cy="4352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dirty="0">
                <a:latin typeface="Arial" panose="020B0604020202020204" pitchFamily="34" charset="0"/>
              </a:rPr>
              <a:t>72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hours = ___  </a:t>
            </a:r>
            <a:r>
              <a:rPr lang="en-US" altLang="en-US" sz="3600" b="1" dirty="0">
                <a:latin typeface="Arial" panose="020B0604020202020204" pitchFamily="34" charset="0"/>
              </a:rPr>
              <a:t>days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dirty="0">
                <a:latin typeface="Arial" panose="020B0604020202020204" pitchFamily="34" charset="0"/>
              </a:rPr>
              <a:t>28 days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___  weeks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 days = ___  </a:t>
            </a:r>
            <a:r>
              <a:rPr lang="en-US" altLang="en-US" sz="3600" b="1" dirty="0">
                <a:latin typeface="Arial" panose="020B0604020202020204" pitchFamily="34" charset="0"/>
              </a:rPr>
              <a:t>hours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3600" b="1" dirty="0">
                <a:latin typeface="Arial" panose="020B0604020202020204" pitchFamily="34" charset="0"/>
              </a:rPr>
              <a:t>10 weeks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= ___  </a:t>
            </a:r>
            <a:r>
              <a:rPr lang="en-US" altLang="en-US" sz="3600" b="1" dirty="0">
                <a:latin typeface="Arial" panose="020B0604020202020204" pitchFamily="34" charset="0"/>
              </a:rPr>
              <a:t>days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D31BE5-7408-5F2E-DC32-DBAC513AED61}"/>
              </a:ext>
            </a:extLst>
          </p:cNvPr>
          <p:cNvSpPr/>
          <p:nvPr/>
        </p:nvSpPr>
        <p:spPr>
          <a:xfrm>
            <a:off x="1940169" y="6145616"/>
            <a:ext cx="68471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bar models to help you.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349560-6191-2A59-9CAF-823C436AD1C7}"/>
              </a:ext>
            </a:extLst>
          </p:cNvPr>
          <p:cNvSpPr/>
          <p:nvPr/>
        </p:nvSpPr>
        <p:spPr>
          <a:xfrm>
            <a:off x="3874824" y="1195798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1EDD44-A3E4-7141-30AB-58757CED762A}"/>
              </a:ext>
            </a:extLst>
          </p:cNvPr>
          <p:cNvSpPr/>
          <p:nvPr/>
        </p:nvSpPr>
        <p:spPr>
          <a:xfrm>
            <a:off x="3610883" y="2284254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B6D4C5-3B3D-5FD1-8DFB-256882BD5DF5}"/>
              </a:ext>
            </a:extLst>
          </p:cNvPr>
          <p:cNvSpPr/>
          <p:nvPr/>
        </p:nvSpPr>
        <p:spPr>
          <a:xfrm>
            <a:off x="3374909" y="3383854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64DF3B-9165-4BDD-CB59-E725442F9B21}"/>
              </a:ext>
            </a:extLst>
          </p:cNvPr>
          <p:cNvSpPr/>
          <p:nvPr/>
        </p:nvSpPr>
        <p:spPr>
          <a:xfrm>
            <a:off x="3970572" y="4483454"/>
            <a:ext cx="14696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17502D-A5BD-646B-D72B-CE3C9538A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0559" y="5324092"/>
            <a:ext cx="2750802" cy="18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7" y="2228697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995949" y="1356866"/>
            <a:ext cx="7541342" cy="1927108"/>
            <a:chOff x="2585884" y="1281028"/>
            <a:chExt cx="7541342" cy="192710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040946" y="1281028"/>
              <a:ext cx="6486510" cy="1927108"/>
            </a:xfrm>
            <a:prstGeom prst="wedgeRoundRectCallout">
              <a:avLst>
                <a:gd name="adj1" fmla="val -66385"/>
                <a:gd name="adj2" fmla="val 49748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85884" y="1513373"/>
              <a:ext cx="7541342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/>
                <a:t>35 days is the same as 5 weeks</a:t>
              </a:r>
              <a:endPara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98839" y="4068460"/>
            <a:ext cx="4645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00B050"/>
                </a:solidFill>
              </a:rPr>
              <a:t>True</a:t>
            </a:r>
            <a:endParaRPr lang="en-GB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938</TotalTime>
  <Words>186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62</cp:revision>
  <dcterms:created xsi:type="dcterms:W3CDTF">2013-01-27T09:14:16Z</dcterms:created>
  <dcterms:modified xsi:type="dcterms:W3CDTF">2026-04-15T16:10:53Z</dcterms:modified>
  <cp:category/>
</cp:coreProperties>
</file>