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10" r:id="rId3"/>
    <p:sldId id="293" r:id="rId4"/>
    <p:sldId id="270" r:id="rId5"/>
    <p:sldId id="308" r:id="rId6"/>
    <p:sldId id="309" r:id="rId7"/>
    <p:sldId id="268" r:id="rId8"/>
    <p:sldId id="2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B9CDE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8D5F1-3AE1-9A86-E9EB-885EED400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21" y="1661302"/>
            <a:ext cx="4575214" cy="5022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746111-58D2-7A72-A396-C559094169F9}"/>
              </a:ext>
            </a:extLst>
          </p:cNvPr>
          <p:cNvSpPr txBox="1"/>
          <p:nvPr/>
        </p:nvSpPr>
        <p:spPr>
          <a:xfrm>
            <a:off x="1519277" y="1187711"/>
            <a:ext cx="6847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Recap: Tenths and hundredths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12F055-534D-F4DD-1280-D90DC81EAD0F}"/>
              </a:ext>
            </a:extLst>
          </p:cNvPr>
          <p:cNvSpPr txBox="1"/>
          <p:nvPr/>
        </p:nvSpPr>
        <p:spPr>
          <a:xfrm>
            <a:off x="4518967" y="198907"/>
            <a:ext cx="84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A5E065-8070-752B-E2DE-0362462A7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96044"/>
              </p:ext>
            </p:extLst>
          </p:nvPr>
        </p:nvGraphicFramePr>
        <p:xfrm>
          <a:off x="3233393" y="989814"/>
          <a:ext cx="3412500" cy="3126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250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561527137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3723957014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1225240817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2061644784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2329201754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184051220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4202402157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1416078141"/>
                    </a:ext>
                  </a:extLst>
                </a:gridCol>
                <a:gridCol w="341250">
                  <a:extLst>
                    <a:ext uri="{9D8B030D-6E8A-4147-A177-3AD203B41FA5}">
                      <a16:colId xmlns:a16="http://schemas.microsoft.com/office/drawing/2014/main" val="1666661836"/>
                    </a:ext>
                  </a:extLst>
                </a:gridCol>
              </a:tblGrid>
              <a:tr h="31266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1F30C48-DC81-06CC-CD6C-4F27FE0295EC}"/>
              </a:ext>
            </a:extLst>
          </p:cNvPr>
          <p:cNvSpPr txBox="1"/>
          <p:nvPr/>
        </p:nvSpPr>
        <p:spPr>
          <a:xfrm>
            <a:off x="1404298" y="4817692"/>
            <a:ext cx="6335403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 a whole is split into _____ equal parts, one of those parts is worth _____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9E71813-1EF1-277B-FC89-623788788E1F}"/>
              </a:ext>
            </a:extLst>
          </p:cNvPr>
          <p:cNvSpPr/>
          <p:nvPr/>
        </p:nvSpPr>
        <p:spPr>
          <a:xfrm rot="16200000">
            <a:off x="4856747" y="-901227"/>
            <a:ext cx="165792" cy="34125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F14E1E-F823-321B-D3CD-ED8D671AEE91}"/>
                  </a:ext>
                </a:extLst>
              </p:cNvPr>
              <p:cNvSpPr txBox="1"/>
              <p:nvPr/>
            </p:nvSpPr>
            <p:spPr>
              <a:xfrm>
                <a:off x="6817728" y="5295316"/>
                <a:ext cx="444385" cy="76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F14E1E-F823-321B-D3CD-ED8D671A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28" y="5295316"/>
                <a:ext cx="444385" cy="765338"/>
              </a:xfrm>
              <a:prstGeom prst="rect">
                <a:avLst/>
              </a:prstGeom>
              <a:blipFill>
                <a:blip r:embed="rId4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23FED98-8BDC-8CEC-B33F-E7D21AF86783}"/>
              </a:ext>
            </a:extLst>
          </p:cNvPr>
          <p:cNvSpPr txBox="1"/>
          <p:nvPr/>
        </p:nvSpPr>
        <p:spPr>
          <a:xfrm>
            <a:off x="5633001" y="4682463"/>
            <a:ext cx="74704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1"/>
                </a:solidFill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2147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12F055-534D-F4DD-1280-D90DC81EAD0F}"/>
              </a:ext>
            </a:extLst>
          </p:cNvPr>
          <p:cNvSpPr txBox="1"/>
          <p:nvPr/>
        </p:nvSpPr>
        <p:spPr>
          <a:xfrm>
            <a:off x="3681764" y="167100"/>
            <a:ext cx="166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30C48-DC81-06CC-CD6C-4F27FE0295EC}"/>
              </a:ext>
            </a:extLst>
          </p:cNvPr>
          <p:cNvSpPr txBox="1"/>
          <p:nvPr/>
        </p:nvSpPr>
        <p:spPr>
          <a:xfrm>
            <a:off x="1439066" y="4594082"/>
            <a:ext cx="6335403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 a whole is split into _____ equal parts, one of those parts is worth _____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9E71813-1EF1-277B-FC89-623788788E1F}"/>
              </a:ext>
            </a:extLst>
          </p:cNvPr>
          <p:cNvSpPr/>
          <p:nvPr/>
        </p:nvSpPr>
        <p:spPr>
          <a:xfrm rot="16200000">
            <a:off x="4317774" y="-478832"/>
            <a:ext cx="428334" cy="288822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F14E1E-F823-321B-D3CD-ED8D671AEE91}"/>
                  </a:ext>
                </a:extLst>
              </p:cNvPr>
              <p:cNvSpPr txBox="1"/>
              <p:nvPr/>
            </p:nvSpPr>
            <p:spPr>
              <a:xfrm>
                <a:off x="6730334" y="5071706"/>
                <a:ext cx="444385" cy="76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F14E1E-F823-321B-D3CD-ED8D671A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334" y="5071706"/>
                <a:ext cx="444385" cy="765338"/>
              </a:xfrm>
              <a:prstGeom prst="rect">
                <a:avLst/>
              </a:prstGeom>
              <a:blipFill>
                <a:blip r:embed="rId4"/>
                <a:stretch>
                  <a:fillRect r="-43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23FED98-8BDC-8CEC-B33F-E7D21AF86783}"/>
              </a:ext>
            </a:extLst>
          </p:cNvPr>
          <p:cNvSpPr txBox="1"/>
          <p:nvPr/>
        </p:nvSpPr>
        <p:spPr>
          <a:xfrm>
            <a:off x="5643587" y="4470959"/>
            <a:ext cx="93138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1"/>
                </a:solidFill>
              </a:rPr>
              <a:t>100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AEC12B2-ACF2-6197-8CBC-AB52FEFC287C}"/>
              </a:ext>
            </a:extLst>
          </p:cNvPr>
          <p:cNvGrpSpPr/>
          <p:nvPr/>
        </p:nvGrpSpPr>
        <p:grpSpPr>
          <a:xfrm rot="16200000">
            <a:off x="3137502" y="1293235"/>
            <a:ext cx="2838552" cy="2786590"/>
            <a:chOff x="3137502" y="1293235"/>
            <a:chExt cx="2838552" cy="278659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5CCEFAD-9B64-2F3F-702C-54BB2D1F7535}"/>
                </a:ext>
              </a:extLst>
            </p:cNvPr>
            <p:cNvSpPr/>
            <p:nvPr/>
          </p:nvSpPr>
          <p:spPr>
            <a:xfrm>
              <a:off x="3137502" y="1293360"/>
              <a:ext cx="269723" cy="2647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59EB455-137B-A9B0-D789-41943BEFB2EA}"/>
                </a:ext>
              </a:extLst>
            </p:cNvPr>
            <p:cNvSpPr/>
            <p:nvPr/>
          </p:nvSpPr>
          <p:spPr>
            <a:xfrm>
              <a:off x="3137502" y="157354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7C5945A-B09C-083B-40CA-88ACD8A6D0E6}"/>
                </a:ext>
              </a:extLst>
            </p:cNvPr>
            <p:cNvSpPr/>
            <p:nvPr/>
          </p:nvSpPr>
          <p:spPr>
            <a:xfrm>
              <a:off x="3137502" y="18537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C92B724-34E0-1708-CD72-215B6D98A972}"/>
                </a:ext>
              </a:extLst>
            </p:cNvPr>
            <p:cNvSpPr/>
            <p:nvPr/>
          </p:nvSpPr>
          <p:spPr>
            <a:xfrm>
              <a:off x="3137502" y="213392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4AECAE4-D919-775D-2952-8DCC1A29B179}"/>
                </a:ext>
              </a:extLst>
            </p:cNvPr>
            <p:cNvSpPr/>
            <p:nvPr/>
          </p:nvSpPr>
          <p:spPr>
            <a:xfrm>
              <a:off x="3137502" y="2414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3B0231B-9F10-E125-6688-5052556619EB}"/>
                </a:ext>
              </a:extLst>
            </p:cNvPr>
            <p:cNvSpPr/>
            <p:nvPr/>
          </p:nvSpPr>
          <p:spPr>
            <a:xfrm>
              <a:off x="3137502" y="26943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6AD41D6-2D69-7A89-EEE1-170496CAE01C}"/>
                </a:ext>
              </a:extLst>
            </p:cNvPr>
            <p:cNvSpPr/>
            <p:nvPr/>
          </p:nvSpPr>
          <p:spPr>
            <a:xfrm>
              <a:off x="3137502" y="29744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BBDBC4D-06B0-A896-3E57-421ECCB14A59}"/>
                </a:ext>
              </a:extLst>
            </p:cNvPr>
            <p:cNvSpPr/>
            <p:nvPr/>
          </p:nvSpPr>
          <p:spPr>
            <a:xfrm>
              <a:off x="3137502" y="32546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23F6111-919C-C3F9-2001-5F72664F37B0}"/>
                </a:ext>
              </a:extLst>
            </p:cNvPr>
            <p:cNvSpPr/>
            <p:nvPr/>
          </p:nvSpPr>
          <p:spPr>
            <a:xfrm>
              <a:off x="3137502" y="35348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CCBF39E-C6BA-76FF-A4B1-E0FA0C9E1546}"/>
                </a:ext>
              </a:extLst>
            </p:cNvPr>
            <p:cNvSpPr/>
            <p:nvPr/>
          </p:nvSpPr>
          <p:spPr>
            <a:xfrm>
              <a:off x="3137502" y="381505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5738282-29BB-ED46-2662-89D06CF2C936}"/>
                </a:ext>
              </a:extLst>
            </p:cNvPr>
            <p:cNvSpPr/>
            <p:nvPr/>
          </p:nvSpPr>
          <p:spPr>
            <a:xfrm>
              <a:off x="3422927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127117-EA73-9A46-0A97-B73675D7F15B}"/>
                </a:ext>
              </a:extLst>
            </p:cNvPr>
            <p:cNvSpPr/>
            <p:nvPr/>
          </p:nvSpPr>
          <p:spPr>
            <a:xfrm>
              <a:off x="3422927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C882293-3B13-4E31-692B-756B548BD022}"/>
                </a:ext>
              </a:extLst>
            </p:cNvPr>
            <p:cNvSpPr/>
            <p:nvPr/>
          </p:nvSpPr>
          <p:spPr>
            <a:xfrm>
              <a:off x="3422927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31C4422-FCFA-626C-9AB8-C3E991B5989A}"/>
                </a:ext>
              </a:extLst>
            </p:cNvPr>
            <p:cNvSpPr/>
            <p:nvPr/>
          </p:nvSpPr>
          <p:spPr>
            <a:xfrm>
              <a:off x="3422927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E9AE75A-E385-2572-A933-FA10F9FD0C97}"/>
                </a:ext>
              </a:extLst>
            </p:cNvPr>
            <p:cNvSpPr/>
            <p:nvPr/>
          </p:nvSpPr>
          <p:spPr>
            <a:xfrm>
              <a:off x="3422927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982B52F-EBD8-9251-F8F1-FEDB981A6EF6}"/>
                </a:ext>
              </a:extLst>
            </p:cNvPr>
            <p:cNvSpPr/>
            <p:nvPr/>
          </p:nvSpPr>
          <p:spPr>
            <a:xfrm>
              <a:off x="3422927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527C84A-8BEB-5573-CF61-1035DBA16166}"/>
                </a:ext>
              </a:extLst>
            </p:cNvPr>
            <p:cNvSpPr/>
            <p:nvPr/>
          </p:nvSpPr>
          <p:spPr>
            <a:xfrm>
              <a:off x="3422927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76273BE-FCD5-C8D9-DA25-F857860BCC7C}"/>
                </a:ext>
              </a:extLst>
            </p:cNvPr>
            <p:cNvSpPr/>
            <p:nvPr/>
          </p:nvSpPr>
          <p:spPr>
            <a:xfrm>
              <a:off x="3422927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870CBA5-F3A5-A314-7B94-A3AE5ED20455}"/>
                </a:ext>
              </a:extLst>
            </p:cNvPr>
            <p:cNvSpPr/>
            <p:nvPr/>
          </p:nvSpPr>
          <p:spPr>
            <a:xfrm>
              <a:off x="3422927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865AFF7-05E0-7026-3909-DBEB64A32356}"/>
                </a:ext>
              </a:extLst>
            </p:cNvPr>
            <p:cNvSpPr/>
            <p:nvPr/>
          </p:nvSpPr>
          <p:spPr>
            <a:xfrm>
              <a:off x="3422927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A9C7DCC-1C68-41C3-7725-AB0B8D9840B5}"/>
                </a:ext>
              </a:extLst>
            </p:cNvPr>
            <p:cNvSpPr/>
            <p:nvPr/>
          </p:nvSpPr>
          <p:spPr>
            <a:xfrm>
              <a:off x="3708353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9B405FF-853E-FD7B-4779-B522819333CF}"/>
                </a:ext>
              </a:extLst>
            </p:cNvPr>
            <p:cNvSpPr/>
            <p:nvPr/>
          </p:nvSpPr>
          <p:spPr>
            <a:xfrm>
              <a:off x="3708353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EB5AD08-13D9-B72F-46DB-BF579CF2E4E8}"/>
                </a:ext>
              </a:extLst>
            </p:cNvPr>
            <p:cNvSpPr/>
            <p:nvPr/>
          </p:nvSpPr>
          <p:spPr>
            <a:xfrm>
              <a:off x="3708353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EB8AC44-DC95-F896-399B-C61DF1F5071A}"/>
                </a:ext>
              </a:extLst>
            </p:cNvPr>
            <p:cNvSpPr/>
            <p:nvPr/>
          </p:nvSpPr>
          <p:spPr>
            <a:xfrm>
              <a:off x="3708353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D7024B1-E524-7973-C03C-8CCB5EEE1E13}"/>
                </a:ext>
              </a:extLst>
            </p:cNvPr>
            <p:cNvSpPr/>
            <p:nvPr/>
          </p:nvSpPr>
          <p:spPr>
            <a:xfrm>
              <a:off x="3708353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8A532C5-E3E2-E5D8-98D4-DAAF05344A14}"/>
                </a:ext>
              </a:extLst>
            </p:cNvPr>
            <p:cNvSpPr/>
            <p:nvPr/>
          </p:nvSpPr>
          <p:spPr>
            <a:xfrm>
              <a:off x="3708353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D2E2E57-2129-44D7-98F5-DA4897B1A3CA}"/>
                </a:ext>
              </a:extLst>
            </p:cNvPr>
            <p:cNvSpPr/>
            <p:nvPr/>
          </p:nvSpPr>
          <p:spPr>
            <a:xfrm>
              <a:off x="3708353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0F9F6FE-64C3-D0D8-7365-A192C3189F9E}"/>
                </a:ext>
              </a:extLst>
            </p:cNvPr>
            <p:cNvSpPr/>
            <p:nvPr/>
          </p:nvSpPr>
          <p:spPr>
            <a:xfrm>
              <a:off x="3708353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7692F61-A65E-3935-CA57-38E37DA00C46}"/>
                </a:ext>
              </a:extLst>
            </p:cNvPr>
            <p:cNvSpPr/>
            <p:nvPr/>
          </p:nvSpPr>
          <p:spPr>
            <a:xfrm>
              <a:off x="3708353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EC60810-8A57-19F2-F365-B7A1CEB29185}"/>
                </a:ext>
              </a:extLst>
            </p:cNvPr>
            <p:cNvSpPr/>
            <p:nvPr/>
          </p:nvSpPr>
          <p:spPr>
            <a:xfrm>
              <a:off x="3708353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7CD3967-6F56-6D73-0B5D-84D525344414}"/>
                </a:ext>
              </a:extLst>
            </p:cNvPr>
            <p:cNvSpPr/>
            <p:nvPr/>
          </p:nvSpPr>
          <p:spPr>
            <a:xfrm>
              <a:off x="3993778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AD61844-1C4B-182F-FF71-92789284A599}"/>
                </a:ext>
              </a:extLst>
            </p:cNvPr>
            <p:cNvSpPr/>
            <p:nvPr/>
          </p:nvSpPr>
          <p:spPr>
            <a:xfrm>
              <a:off x="3993778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09F3CCF-10FF-6851-F0AB-233017FF390E}"/>
                </a:ext>
              </a:extLst>
            </p:cNvPr>
            <p:cNvSpPr/>
            <p:nvPr/>
          </p:nvSpPr>
          <p:spPr>
            <a:xfrm>
              <a:off x="3993778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DA02717-AFF8-58B8-A625-170101ECBB8E}"/>
                </a:ext>
              </a:extLst>
            </p:cNvPr>
            <p:cNvSpPr/>
            <p:nvPr/>
          </p:nvSpPr>
          <p:spPr>
            <a:xfrm>
              <a:off x="3993778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91D9F79-D7ED-9C0F-C32A-875BCDBCE999}"/>
                </a:ext>
              </a:extLst>
            </p:cNvPr>
            <p:cNvSpPr/>
            <p:nvPr/>
          </p:nvSpPr>
          <p:spPr>
            <a:xfrm>
              <a:off x="3993778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AFD41AA-04BA-B9C8-60FE-4BD899B56F98}"/>
                </a:ext>
              </a:extLst>
            </p:cNvPr>
            <p:cNvSpPr/>
            <p:nvPr/>
          </p:nvSpPr>
          <p:spPr>
            <a:xfrm>
              <a:off x="3993778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C8C4D4F-3BA4-8D36-6E4A-BC75C0D0B1DC}"/>
                </a:ext>
              </a:extLst>
            </p:cNvPr>
            <p:cNvSpPr/>
            <p:nvPr/>
          </p:nvSpPr>
          <p:spPr>
            <a:xfrm>
              <a:off x="3993778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63A2416-15AD-E615-CE47-701827C94DBB}"/>
                </a:ext>
              </a:extLst>
            </p:cNvPr>
            <p:cNvSpPr/>
            <p:nvPr/>
          </p:nvSpPr>
          <p:spPr>
            <a:xfrm>
              <a:off x="3993778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2E677CD-69CF-A2D9-DE59-1B19D1A03003}"/>
                </a:ext>
              </a:extLst>
            </p:cNvPr>
            <p:cNvSpPr/>
            <p:nvPr/>
          </p:nvSpPr>
          <p:spPr>
            <a:xfrm>
              <a:off x="3993778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AACBA2F-3AF2-53E2-EC96-4B628D6F1E09}"/>
                </a:ext>
              </a:extLst>
            </p:cNvPr>
            <p:cNvSpPr/>
            <p:nvPr/>
          </p:nvSpPr>
          <p:spPr>
            <a:xfrm>
              <a:off x="3993778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256FEF7-2E4A-798E-41E4-3F9AD06E6E2D}"/>
                </a:ext>
              </a:extLst>
            </p:cNvPr>
            <p:cNvSpPr/>
            <p:nvPr/>
          </p:nvSpPr>
          <p:spPr>
            <a:xfrm>
              <a:off x="427920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71D3C1-4CCB-DAEC-7AE9-EB548F96F71D}"/>
                </a:ext>
              </a:extLst>
            </p:cNvPr>
            <p:cNvSpPr/>
            <p:nvPr/>
          </p:nvSpPr>
          <p:spPr>
            <a:xfrm>
              <a:off x="427920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06AE579-2D09-8366-D785-915E410940C7}"/>
                </a:ext>
              </a:extLst>
            </p:cNvPr>
            <p:cNvSpPr/>
            <p:nvPr/>
          </p:nvSpPr>
          <p:spPr>
            <a:xfrm>
              <a:off x="427920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CA698F-6479-2892-B31F-06DD6F8A76A9}"/>
                </a:ext>
              </a:extLst>
            </p:cNvPr>
            <p:cNvSpPr/>
            <p:nvPr/>
          </p:nvSpPr>
          <p:spPr>
            <a:xfrm>
              <a:off x="427920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C2DA440-C871-8132-5F3B-97AF7A7E53AE}"/>
                </a:ext>
              </a:extLst>
            </p:cNvPr>
            <p:cNvSpPr/>
            <p:nvPr/>
          </p:nvSpPr>
          <p:spPr>
            <a:xfrm>
              <a:off x="427920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805ADAE-B7E0-36B2-E205-B543BDA0517D}"/>
                </a:ext>
              </a:extLst>
            </p:cNvPr>
            <p:cNvSpPr/>
            <p:nvPr/>
          </p:nvSpPr>
          <p:spPr>
            <a:xfrm>
              <a:off x="427920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B8C90EE-FAE6-DBC4-A0D4-0301E28CF9B1}"/>
                </a:ext>
              </a:extLst>
            </p:cNvPr>
            <p:cNvSpPr/>
            <p:nvPr/>
          </p:nvSpPr>
          <p:spPr>
            <a:xfrm>
              <a:off x="427920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6FB8EBE-52E3-1738-8A2B-0881E4E3C172}"/>
                </a:ext>
              </a:extLst>
            </p:cNvPr>
            <p:cNvSpPr/>
            <p:nvPr/>
          </p:nvSpPr>
          <p:spPr>
            <a:xfrm>
              <a:off x="427920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D08174-DF69-62B2-711B-916D9F11E65A}"/>
                </a:ext>
              </a:extLst>
            </p:cNvPr>
            <p:cNvSpPr/>
            <p:nvPr/>
          </p:nvSpPr>
          <p:spPr>
            <a:xfrm>
              <a:off x="427920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E87F3C8-C145-8048-E3F2-37B1C88E839D}"/>
                </a:ext>
              </a:extLst>
            </p:cNvPr>
            <p:cNvSpPr/>
            <p:nvPr/>
          </p:nvSpPr>
          <p:spPr>
            <a:xfrm>
              <a:off x="427920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6255084-6323-20BB-D331-F9DD8ED9E783}"/>
                </a:ext>
              </a:extLst>
            </p:cNvPr>
            <p:cNvSpPr/>
            <p:nvPr/>
          </p:nvSpPr>
          <p:spPr>
            <a:xfrm>
              <a:off x="4564629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4CC30E9-A386-E7DF-CE71-D7953FFFAF0E}"/>
                </a:ext>
              </a:extLst>
            </p:cNvPr>
            <p:cNvSpPr/>
            <p:nvPr/>
          </p:nvSpPr>
          <p:spPr>
            <a:xfrm>
              <a:off x="4564629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A8EEDFC-69AD-0E62-06CE-295BDF616D04}"/>
                </a:ext>
              </a:extLst>
            </p:cNvPr>
            <p:cNvSpPr/>
            <p:nvPr/>
          </p:nvSpPr>
          <p:spPr>
            <a:xfrm>
              <a:off x="4564629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F16C4A5-E896-69EC-E128-9B0706B196B6}"/>
                </a:ext>
              </a:extLst>
            </p:cNvPr>
            <p:cNvSpPr/>
            <p:nvPr/>
          </p:nvSpPr>
          <p:spPr>
            <a:xfrm>
              <a:off x="4564629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7303552-AA0D-670E-5699-378EA5CA4D6D}"/>
                </a:ext>
              </a:extLst>
            </p:cNvPr>
            <p:cNvSpPr/>
            <p:nvPr/>
          </p:nvSpPr>
          <p:spPr>
            <a:xfrm>
              <a:off x="4564629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2FFD109-C453-270D-4AA4-2A32EE5D80D6}"/>
                </a:ext>
              </a:extLst>
            </p:cNvPr>
            <p:cNvSpPr/>
            <p:nvPr/>
          </p:nvSpPr>
          <p:spPr>
            <a:xfrm>
              <a:off x="4564629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CCDD741-D2F5-F629-AC40-7F87B0DD0A4D}"/>
                </a:ext>
              </a:extLst>
            </p:cNvPr>
            <p:cNvSpPr/>
            <p:nvPr/>
          </p:nvSpPr>
          <p:spPr>
            <a:xfrm>
              <a:off x="4564629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C82DE8-55C5-E9E0-ABB4-9AB913B0194D}"/>
                </a:ext>
              </a:extLst>
            </p:cNvPr>
            <p:cNvSpPr/>
            <p:nvPr/>
          </p:nvSpPr>
          <p:spPr>
            <a:xfrm>
              <a:off x="4564629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88C5FCE-8140-4E9A-A38A-BB1C6255801F}"/>
                </a:ext>
              </a:extLst>
            </p:cNvPr>
            <p:cNvSpPr/>
            <p:nvPr/>
          </p:nvSpPr>
          <p:spPr>
            <a:xfrm>
              <a:off x="4564629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3452BE-D3B8-11CD-5C23-0C2E3A5F8C5C}"/>
                </a:ext>
              </a:extLst>
            </p:cNvPr>
            <p:cNvSpPr/>
            <p:nvPr/>
          </p:nvSpPr>
          <p:spPr>
            <a:xfrm>
              <a:off x="4564629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4381F31-FABC-56A4-6F2A-C8E5FAFF5B35}"/>
                </a:ext>
              </a:extLst>
            </p:cNvPr>
            <p:cNvSpPr/>
            <p:nvPr/>
          </p:nvSpPr>
          <p:spPr>
            <a:xfrm>
              <a:off x="485005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9F21682-B503-75B8-F6BB-1B36C640F820}"/>
                </a:ext>
              </a:extLst>
            </p:cNvPr>
            <p:cNvSpPr/>
            <p:nvPr/>
          </p:nvSpPr>
          <p:spPr>
            <a:xfrm>
              <a:off x="485005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7131422-63C3-B585-28B3-539B98A1AA8B}"/>
                </a:ext>
              </a:extLst>
            </p:cNvPr>
            <p:cNvSpPr/>
            <p:nvPr/>
          </p:nvSpPr>
          <p:spPr>
            <a:xfrm>
              <a:off x="485005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B5CEEF0-8EFD-159A-F12F-947827230C17}"/>
                </a:ext>
              </a:extLst>
            </p:cNvPr>
            <p:cNvSpPr/>
            <p:nvPr/>
          </p:nvSpPr>
          <p:spPr>
            <a:xfrm>
              <a:off x="485005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F4F503-3CAB-6EBD-5918-731D1AA7B93F}"/>
                </a:ext>
              </a:extLst>
            </p:cNvPr>
            <p:cNvSpPr/>
            <p:nvPr/>
          </p:nvSpPr>
          <p:spPr>
            <a:xfrm>
              <a:off x="485005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D69537-104C-4B73-FD1B-70B3E6EEC0EE}"/>
                </a:ext>
              </a:extLst>
            </p:cNvPr>
            <p:cNvSpPr/>
            <p:nvPr/>
          </p:nvSpPr>
          <p:spPr>
            <a:xfrm>
              <a:off x="485005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963146C-FDB5-4821-6D14-A22D822014C7}"/>
                </a:ext>
              </a:extLst>
            </p:cNvPr>
            <p:cNvSpPr/>
            <p:nvPr/>
          </p:nvSpPr>
          <p:spPr>
            <a:xfrm>
              <a:off x="485005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7D9D071-006B-1A85-E4D2-BA73B68F0623}"/>
                </a:ext>
              </a:extLst>
            </p:cNvPr>
            <p:cNvSpPr/>
            <p:nvPr/>
          </p:nvSpPr>
          <p:spPr>
            <a:xfrm>
              <a:off x="485005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996804-6257-B35A-4FEC-C56E45743FDC}"/>
                </a:ext>
              </a:extLst>
            </p:cNvPr>
            <p:cNvSpPr/>
            <p:nvPr/>
          </p:nvSpPr>
          <p:spPr>
            <a:xfrm>
              <a:off x="485005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C6891B6-87E8-710B-D707-587EE9BED7B7}"/>
                </a:ext>
              </a:extLst>
            </p:cNvPr>
            <p:cNvSpPr/>
            <p:nvPr/>
          </p:nvSpPr>
          <p:spPr>
            <a:xfrm>
              <a:off x="485005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898249F-51DF-AD01-3745-E3FEF9688DA8}"/>
                </a:ext>
              </a:extLst>
            </p:cNvPr>
            <p:cNvSpPr/>
            <p:nvPr/>
          </p:nvSpPr>
          <p:spPr>
            <a:xfrm>
              <a:off x="5135480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4C09FAF-0B60-DD55-043D-EA7CEAD6C727}"/>
                </a:ext>
              </a:extLst>
            </p:cNvPr>
            <p:cNvSpPr/>
            <p:nvPr/>
          </p:nvSpPr>
          <p:spPr>
            <a:xfrm>
              <a:off x="5135480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C361CA8-CABA-05C2-485F-2515D1925639}"/>
                </a:ext>
              </a:extLst>
            </p:cNvPr>
            <p:cNvSpPr/>
            <p:nvPr/>
          </p:nvSpPr>
          <p:spPr>
            <a:xfrm>
              <a:off x="5135480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318C8CA-330D-9EEA-B6C2-D432EED68265}"/>
                </a:ext>
              </a:extLst>
            </p:cNvPr>
            <p:cNvSpPr/>
            <p:nvPr/>
          </p:nvSpPr>
          <p:spPr>
            <a:xfrm>
              <a:off x="5135480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B806E4A-0EAC-567B-86A8-A7D49EF87CC1}"/>
                </a:ext>
              </a:extLst>
            </p:cNvPr>
            <p:cNvSpPr/>
            <p:nvPr/>
          </p:nvSpPr>
          <p:spPr>
            <a:xfrm>
              <a:off x="5135480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85DC6B7-6BDC-919C-FE51-360F5D763C1F}"/>
                </a:ext>
              </a:extLst>
            </p:cNvPr>
            <p:cNvSpPr/>
            <p:nvPr/>
          </p:nvSpPr>
          <p:spPr>
            <a:xfrm>
              <a:off x="5135480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23DE60-3D3E-EF8D-0DA7-5F4EE3EFD906}"/>
                </a:ext>
              </a:extLst>
            </p:cNvPr>
            <p:cNvSpPr/>
            <p:nvPr/>
          </p:nvSpPr>
          <p:spPr>
            <a:xfrm>
              <a:off x="5135480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63BE398-3948-16CB-CE07-6E43E5408981}"/>
                </a:ext>
              </a:extLst>
            </p:cNvPr>
            <p:cNvSpPr/>
            <p:nvPr/>
          </p:nvSpPr>
          <p:spPr>
            <a:xfrm>
              <a:off x="5135480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FD553E-753A-35ED-F08E-F654969CEF38}"/>
                </a:ext>
              </a:extLst>
            </p:cNvPr>
            <p:cNvSpPr/>
            <p:nvPr/>
          </p:nvSpPr>
          <p:spPr>
            <a:xfrm>
              <a:off x="5135480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8CCE59-45DF-3DA2-B1C7-96B1AAC95DC2}"/>
                </a:ext>
              </a:extLst>
            </p:cNvPr>
            <p:cNvSpPr/>
            <p:nvPr/>
          </p:nvSpPr>
          <p:spPr>
            <a:xfrm>
              <a:off x="5135480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A42D7F4-CDCE-531A-8A63-325EFA26A70A}"/>
                </a:ext>
              </a:extLst>
            </p:cNvPr>
            <p:cNvSpPr/>
            <p:nvPr/>
          </p:nvSpPr>
          <p:spPr>
            <a:xfrm>
              <a:off x="5420905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C8BEEA-92FE-9B28-344D-04D21CE71F4F}"/>
                </a:ext>
              </a:extLst>
            </p:cNvPr>
            <p:cNvSpPr/>
            <p:nvPr/>
          </p:nvSpPr>
          <p:spPr>
            <a:xfrm>
              <a:off x="5420905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92E199-259C-F443-EAD9-EE832BF971AF}"/>
                </a:ext>
              </a:extLst>
            </p:cNvPr>
            <p:cNvSpPr/>
            <p:nvPr/>
          </p:nvSpPr>
          <p:spPr>
            <a:xfrm>
              <a:off x="5420905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5CEE13-F89B-BC50-1EBB-CF35A61CBE84}"/>
                </a:ext>
              </a:extLst>
            </p:cNvPr>
            <p:cNvSpPr/>
            <p:nvPr/>
          </p:nvSpPr>
          <p:spPr>
            <a:xfrm>
              <a:off x="5420905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BE5F847-6029-46EA-CEE3-8C546EAB1AF1}"/>
                </a:ext>
              </a:extLst>
            </p:cNvPr>
            <p:cNvSpPr/>
            <p:nvPr/>
          </p:nvSpPr>
          <p:spPr>
            <a:xfrm>
              <a:off x="5420905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C45C658-B3ED-84C7-A4F9-4AC426B3EFF7}"/>
                </a:ext>
              </a:extLst>
            </p:cNvPr>
            <p:cNvSpPr/>
            <p:nvPr/>
          </p:nvSpPr>
          <p:spPr>
            <a:xfrm>
              <a:off x="5420905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29D8A1-5BA6-1F38-E78D-EE5B24556ABE}"/>
                </a:ext>
              </a:extLst>
            </p:cNvPr>
            <p:cNvSpPr/>
            <p:nvPr/>
          </p:nvSpPr>
          <p:spPr>
            <a:xfrm>
              <a:off x="5420905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0BDCC49-366A-D9C7-30F9-E5821C6B04FD}"/>
                </a:ext>
              </a:extLst>
            </p:cNvPr>
            <p:cNvSpPr/>
            <p:nvPr/>
          </p:nvSpPr>
          <p:spPr>
            <a:xfrm>
              <a:off x="5420905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9F5344-32D0-4259-D0F8-44C66C18BB71}"/>
                </a:ext>
              </a:extLst>
            </p:cNvPr>
            <p:cNvSpPr/>
            <p:nvPr/>
          </p:nvSpPr>
          <p:spPr>
            <a:xfrm>
              <a:off x="5420905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C9E114-CB7E-1B81-2B76-365B16323B0F}"/>
                </a:ext>
              </a:extLst>
            </p:cNvPr>
            <p:cNvSpPr/>
            <p:nvPr/>
          </p:nvSpPr>
          <p:spPr>
            <a:xfrm>
              <a:off x="5420905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103566-59A9-784E-3951-7BB3641B71FA}"/>
                </a:ext>
              </a:extLst>
            </p:cNvPr>
            <p:cNvSpPr/>
            <p:nvPr/>
          </p:nvSpPr>
          <p:spPr>
            <a:xfrm>
              <a:off x="5706331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63A1AF-DEB1-B9B8-52BC-E09A6178AFBB}"/>
                </a:ext>
              </a:extLst>
            </p:cNvPr>
            <p:cNvSpPr/>
            <p:nvPr/>
          </p:nvSpPr>
          <p:spPr>
            <a:xfrm>
              <a:off x="5706331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DFA5C14-6724-4C9D-EC8C-17F74041602A}"/>
                </a:ext>
              </a:extLst>
            </p:cNvPr>
            <p:cNvSpPr/>
            <p:nvPr/>
          </p:nvSpPr>
          <p:spPr>
            <a:xfrm>
              <a:off x="5706331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35EEC5-7E02-6921-C433-17F5699016C0}"/>
                </a:ext>
              </a:extLst>
            </p:cNvPr>
            <p:cNvSpPr/>
            <p:nvPr/>
          </p:nvSpPr>
          <p:spPr>
            <a:xfrm>
              <a:off x="5706331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30C8A3-B316-AFFA-60C2-6A86FA5A2594}"/>
                </a:ext>
              </a:extLst>
            </p:cNvPr>
            <p:cNvSpPr/>
            <p:nvPr/>
          </p:nvSpPr>
          <p:spPr>
            <a:xfrm>
              <a:off x="5706331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B7CAD6-0D67-BB43-FCAA-D2426CC97BCE}"/>
                </a:ext>
              </a:extLst>
            </p:cNvPr>
            <p:cNvSpPr/>
            <p:nvPr/>
          </p:nvSpPr>
          <p:spPr>
            <a:xfrm>
              <a:off x="5706331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D7D173-900C-6A55-1BF4-6043103EEC4E}"/>
                </a:ext>
              </a:extLst>
            </p:cNvPr>
            <p:cNvSpPr/>
            <p:nvPr/>
          </p:nvSpPr>
          <p:spPr>
            <a:xfrm>
              <a:off x="5706331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3F7A62-CB15-723F-1663-9488F5453E39}"/>
                </a:ext>
              </a:extLst>
            </p:cNvPr>
            <p:cNvSpPr/>
            <p:nvPr/>
          </p:nvSpPr>
          <p:spPr>
            <a:xfrm>
              <a:off x="5706331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069D30-C82F-50D2-3A3B-F96E76340192}"/>
                </a:ext>
              </a:extLst>
            </p:cNvPr>
            <p:cNvSpPr/>
            <p:nvPr/>
          </p:nvSpPr>
          <p:spPr>
            <a:xfrm>
              <a:off x="5706331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28A07E-BF87-5FD1-A0C2-53D4580359CA}"/>
                </a:ext>
              </a:extLst>
            </p:cNvPr>
            <p:cNvSpPr/>
            <p:nvPr/>
          </p:nvSpPr>
          <p:spPr>
            <a:xfrm>
              <a:off x="5706331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637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7671612-4FED-ECC9-B681-440F9F65D2FD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01431A-02FB-1B8A-F385-408651EDBEAB}"/>
              </a:ext>
            </a:extLst>
          </p:cNvPr>
          <p:cNvSpPr txBox="1"/>
          <p:nvPr/>
        </p:nvSpPr>
        <p:spPr>
          <a:xfrm>
            <a:off x="1453931" y="4848910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3B55D8-53EF-D5D3-C16C-95078D055151}"/>
                  </a:ext>
                </a:extLst>
              </p:cNvPr>
              <p:cNvSpPr txBox="1"/>
              <p:nvPr/>
            </p:nvSpPr>
            <p:spPr>
              <a:xfrm>
                <a:off x="4193519" y="5495828"/>
                <a:ext cx="698911" cy="98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3B55D8-53EF-D5D3-C16C-95078D055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19" y="5495828"/>
                <a:ext cx="698911" cy="989566"/>
              </a:xfrm>
              <a:prstGeom prst="rect">
                <a:avLst/>
              </a:prstGeom>
              <a:blipFill>
                <a:blip r:embed="rId2"/>
                <a:stretch>
                  <a:fillRect r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68FFDDF4-DC84-92E4-7826-DB5D51AAC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EEE017E-AC29-0352-88B7-9B33A2897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7D589-CEA6-16AF-CAA2-33C2AD403587}"/>
              </a:ext>
            </a:extLst>
          </p:cNvPr>
          <p:cNvSpPr/>
          <p:nvPr/>
        </p:nvSpPr>
        <p:spPr>
          <a:xfrm rot="16200000">
            <a:off x="3218219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BB45A-7576-0BA9-BDBF-726EEDF44FCD}"/>
              </a:ext>
            </a:extLst>
          </p:cNvPr>
          <p:cNvSpPr/>
          <p:nvPr/>
        </p:nvSpPr>
        <p:spPr>
          <a:xfrm rot="16200000">
            <a:off x="3498407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8B179-2142-32E7-1CC9-712ABC496BB8}"/>
              </a:ext>
            </a:extLst>
          </p:cNvPr>
          <p:cNvSpPr/>
          <p:nvPr/>
        </p:nvSpPr>
        <p:spPr>
          <a:xfrm rot="16200000">
            <a:off x="3778595" y="3995109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E298D-18F4-B6C9-7E88-84502819C35B}"/>
              </a:ext>
            </a:extLst>
          </p:cNvPr>
          <p:cNvSpPr/>
          <p:nvPr/>
        </p:nvSpPr>
        <p:spPr>
          <a:xfrm rot="16200000">
            <a:off x="4058783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928AB-CB02-4986-ADDF-D7670D030E7C}"/>
              </a:ext>
            </a:extLst>
          </p:cNvPr>
          <p:cNvSpPr/>
          <p:nvPr/>
        </p:nvSpPr>
        <p:spPr>
          <a:xfrm rot="16200000">
            <a:off x="4338971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B87D4-3122-927B-DC24-D6EF6A061330}"/>
              </a:ext>
            </a:extLst>
          </p:cNvPr>
          <p:cNvSpPr/>
          <p:nvPr/>
        </p:nvSpPr>
        <p:spPr>
          <a:xfrm rot="16200000">
            <a:off x="4619159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C0318-F3FB-9FB4-0C49-B2A5EE2B5473}"/>
              </a:ext>
            </a:extLst>
          </p:cNvPr>
          <p:cNvSpPr/>
          <p:nvPr/>
        </p:nvSpPr>
        <p:spPr>
          <a:xfrm rot="16200000">
            <a:off x="4899346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3065B-7E2A-EE28-5725-0A175C139DD8}"/>
              </a:ext>
            </a:extLst>
          </p:cNvPr>
          <p:cNvSpPr/>
          <p:nvPr/>
        </p:nvSpPr>
        <p:spPr>
          <a:xfrm rot="16200000">
            <a:off x="5179534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525937-1768-5636-72B9-457AADF45423}"/>
              </a:ext>
            </a:extLst>
          </p:cNvPr>
          <p:cNvSpPr/>
          <p:nvPr/>
        </p:nvSpPr>
        <p:spPr>
          <a:xfrm rot="16200000">
            <a:off x="5459722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D96BA-BCDB-2655-DCD6-DA561EE5A67A}"/>
              </a:ext>
            </a:extLst>
          </p:cNvPr>
          <p:cNvSpPr/>
          <p:nvPr/>
        </p:nvSpPr>
        <p:spPr>
          <a:xfrm rot="16200000">
            <a:off x="5739910" y="3995109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7C8B2E-9C8B-E635-3C28-805F9BF781DC}"/>
              </a:ext>
            </a:extLst>
          </p:cNvPr>
          <p:cNvSpPr/>
          <p:nvPr/>
        </p:nvSpPr>
        <p:spPr>
          <a:xfrm rot="16200000">
            <a:off x="3218094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D7546-E432-F954-2754-E4C759A51395}"/>
              </a:ext>
            </a:extLst>
          </p:cNvPr>
          <p:cNvSpPr/>
          <p:nvPr/>
        </p:nvSpPr>
        <p:spPr>
          <a:xfrm rot="16200000">
            <a:off x="3498282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F363A3-1F37-1DF2-0CED-8AA09E79FCC7}"/>
              </a:ext>
            </a:extLst>
          </p:cNvPr>
          <p:cNvSpPr/>
          <p:nvPr/>
        </p:nvSpPr>
        <p:spPr>
          <a:xfrm rot="16200000">
            <a:off x="3778470" y="3709684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2C601F-99F8-B03B-81C2-9124AE50B834}"/>
              </a:ext>
            </a:extLst>
          </p:cNvPr>
          <p:cNvSpPr/>
          <p:nvPr/>
        </p:nvSpPr>
        <p:spPr>
          <a:xfrm rot="16200000">
            <a:off x="4058658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BC4ED3-C6A2-6BE2-56C0-47AB4DAFCDEE}"/>
              </a:ext>
            </a:extLst>
          </p:cNvPr>
          <p:cNvSpPr/>
          <p:nvPr/>
        </p:nvSpPr>
        <p:spPr>
          <a:xfrm rot="16200000">
            <a:off x="4338846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A876A2-D2F9-146F-E724-5E5475EF18DB}"/>
              </a:ext>
            </a:extLst>
          </p:cNvPr>
          <p:cNvSpPr/>
          <p:nvPr/>
        </p:nvSpPr>
        <p:spPr>
          <a:xfrm rot="16200000">
            <a:off x="4619034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CA6BC-1CAB-E4D1-F0DC-12C940280404}"/>
              </a:ext>
            </a:extLst>
          </p:cNvPr>
          <p:cNvSpPr/>
          <p:nvPr/>
        </p:nvSpPr>
        <p:spPr>
          <a:xfrm rot="16200000">
            <a:off x="4899221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F0D3F9-E6C4-30AC-17F8-0B2E3C0FFB4A}"/>
              </a:ext>
            </a:extLst>
          </p:cNvPr>
          <p:cNvSpPr/>
          <p:nvPr/>
        </p:nvSpPr>
        <p:spPr>
          <a:xfrm rot="16200000">
            <a:off x="5179409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73A54E-8373-C31E-D5DF-F96C63558D93}"/>
              </a:ext>
            </a:extLst>
          </p:cNvPr>
          <p:cNvSpPr/>
          <p:nvPr/>
        </p:nvSpPr>
        <p:spPr>
          <a:xfrm rot="16200000">
            <a:off x="5459597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E1A115-B3F7-0C90-60D2-06D51419F64D}"/>
              </a:ext>
            </a:extLst>
          </p:cNvPr>
          <p:cNvSpPr/>
          <p:nvPr/>
        </p:nvSpPr>
        <p:spPr>
          <a:xfrm rot="16200000">
            <a:off x="5739785" y="3709684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6EDA6C-FF51-90F9-97CB-1A5BF0F94A67}"/>
              </a:ext>
            </a:extLst>
          </p:cNvPr>
          <p:cNvSpPr/>
          <p:nvPr/>
        </p:nvSpPr>
        <p:spPr>
          <a:xfrm rot="16200000">
            <a:off x="3218094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E5797A-A205-5F23-2D5A-C3B2C00B599D}"/>
              </a:ext>
            </a:extLst>
          </p:cNvPr>
          <p:cNvSpPr/>
          <p:nvPr/>
        </p:nvSpPr>
        <p:spPr>
          <a:xfrm rot="16200000">
            <a:off x="3498282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0D94F6-7D80-337A-F5CE-50FF0CC5104E}"/>
              </a:ext>
            </a:extLst>
          </p:cNvPr>
          <p:cNvSpPr/>
          <p:nvPr/>
        </p:nvSpPr>
        <p:spPr>
          <a:xfrm rot="16200000">
            <a:off x="3778470" y="3424258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884C0E-B1E5-BD6D-1887-07C9EA9BAB09}"/>
              </a:ext>
            </a:extLst>
          </p:cNvPr>
          <p:cNvSpPr/>
          <p:nvPr/>
        </p:nvSpPr>
        <p:spPr>
          <a:xfrm rot="16200000">
            <a:off x="4058658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01B94B-6145-4770-9F34-5141161AB3FA}"/>
              </a:ext>
            </a:extLst>
          </p:cNvPr>
          <p:cNvSpPr/>
          <p:nvPr/>
        </p:nvSpPr>
        <p:spPr>
          <a:xfrm rot="16200000">
            <a:off x="4338846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5BA248-8E8B-C6FD-7839-E81310993C62}"/>
              </a:ext>
            </a:extLst>
          </p:cNvPr>
          <p:cNvSpPr/>
          <p:nvPr/>
        </p:nvSpPr>
        <p:spPr>
          <a:xfrm rot="16200000">
            <a:off x="4619034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7D2109-D5D8-BF04-D274-7F906886D729}"/>
              </a:ext>
            </a:extLst>
          </p:cNvPr>
          <p:cNvSpPr/>
          <p:nvPr/>
        </p:nvSpPr>
        <p:spPr>
          <a:xfrm rot="16200000">
            <a:off x="4899221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2D430A-92CB-B99D-74C4-280D94DE5501}"/>
              </a:ext>
            </a:extLst>
          </p:cNvPr>
          <p:cNvSpPr/>
          <p:nvPr/>
        </p:nvSpPr>
        <p:spPr>
          <a:xfrm rot="16200000">
            <a:off x="5179409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D253BE-6873-0CD9-EFC9-C4FE28E5CF48}"/>
              </a:ext>
            </a:extLst>
          </p:cNvPr>
          <p:cNvSpPr/>
          <p:nvPr/>
        </p:nvSpPr>
        <p:spPr>
          <a:xfrm rot="16200000">
            <a:off x="5459597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DC729F-74FD-7F6A-BC36-F9985D0F59C8}"/>
              </a:ext>
            </a:extLst>
          </p:cNvPr>
          <p:cNvSpPr/>
          <p:nvPr/>
        </p:nvSpPr>
        <p:spPr>
          <a:xfrm rot="16200000">
            <a:off x="5739785" y="3424258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1C3893-A574-7C7E-C583-EC58AAF073D0}"/>
              </a:ext>
            </a:extLst>
          </p:cNvPr>
          <p:cNvSpPr/>
          <p:nvPr/>
        </p:nvSpPr>
        <p:spPr>
          <a:xfrm rot="16200000">
            <a:off x="3218094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3D57C2-9F44-C675-01F3-B19A04714FD2}"/>
              </a:ext>
            </a:extLst>
          </p:cNvPr>
          <p:cNvSpPr/>
          <p:nvPr/>
        </p:nvSpPr>
        <p:spPr>
          <a:xfrm rot="16200000">
            <a:off x="3498282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4D02B17-A1C2-DB4E-B7DC-4E0CAE718A39}"/>
              </a:ext>
            </a:extLst>
          </p:cNvPr>
          <p:cNvSpPr/>
          <p:nvPr/>
        </p:nvSpPr>
        <p:spPr>
          <a:xfrm rot="16200000">
            <a:off x="3778470" y="3138833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BAD844-9BDD-1FE8-F842-4CF233A9E1C6}"/>
              </a:ext>
            </a:extLst>
          </p:cNvPr>
          <p:cNvSpPr/>
          <p:nvPr/>
        </p:nvSpPr>
        <p:spPr>
          <a:xfrm rot="16200000">
            <a:off x="4058658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EB54A33-B20A-2796-45D5-2808107A38D2}"/>
              </a:ext>
            </a:extLst>
          </p:cNvPr>
          <p:cNvSpPr/>
          <p:nvPr/>
        </p:nvSpPr>
        <p:spPr>
          <a:xfrm rot="16200000">
            <a:off x="4338846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A3A076-2DFC-F786-D08A-0BCECA35DA48}"/>
              </a:ext>
            </a:extLst>
          </p:cNvPr>
          <p:cNvSpPr/>
          <p:nvPr/>
        </p:nvSpPr>
        <p:spPr>
          <a:xfrm rot="16200000">
            <a:off x="4619034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2C9BA4-CBD3-63AC-4B79-B2A65946C2C4}"/>
              </a:ext>
            </a:extLst>
          </p:cNvPr>
          <p:cNvSpPr/>
          <p:nvPr/>
        </p:nvSpPr>
        <p:spPr>
          <a:xfrm rot="16200000">
            <a:off x="4899221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791F3C7-080A-4225-4753-79E7986F6D26}"/>
              </a:ext>
            </a:extLst>
          </p:cNvPr>
          <p:cNvSpPr/>
          <p:nvPr/>
        </p:nvSpPr>
        <p:spPr>
          <a:xfrm rot="16200000">
            <a:off x="5179409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AF2F9D-99CB-70B1-C95B-E9790FAA1B56}"/>
              </a:ext>
            </a:extLst>
          </p:cNvPr>
          <p:cNvSpPr/>
          <p:nvPr/>
        </p:nvSpPr>
        <p:spPr>
          <a:xfrm rot="16200000">
            <a:off x="5459597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8C599A-A778-A2D7-3AA9-B57F41A045FE}"/>
              </a:ext>
            </a:extLst>
          </p:cNvPr>
          <p:cNvSpPr/>
          <p:nvPr/>
        </p:nvSpPr>
        <p:spPr>
          <a:xfrm rot="16200000">
            <a:off x="5739785" y="3138833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5140C1-F246-CB6E-1203-D617C3E04A48}"/>
              </a:ext>
            </a:extLst>
          </p:cNvPr>
          <p:cNvSpPr/>
          <p:nvPr/>
        </p:nvSpPr>
        <p:spPr>
          <a:xfrm rot="16200000">
            <a:off x="3218094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D7F985-B594-EA7E-819E-BEFCA1D6C8B2}"/>
              </a:ext>
            </a:extLst>
          </p:cNvPr>
          <p:cNvSpPr/>
          <p:nvPr/>
        </p:nvSpPr>
        <p:spPr>
          <a:xfrm rot="16200000">
            <a:off x="3498282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6F2A5CB-9F7D-E8F6-255D-ED4CDA84ABB0}"/>
              </a:ext>
            </a:extLst>
          </p:cNvPr>
          <p:cNvSpPr/>
          <p:nvPr/>
        </p:nvSpPr>
        <p:spPr>
          <a:xfrm rot="16200000">
            <a:off x="3778470" y="285340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EF47DEE-0578-2D68-F82D-E366CB0573B9}"/>
              </a:ext>
            </a:extLst>
          </p:cNvPr>
          <p:cNvSpPr/>
          <p:nvPr/>
        </p:nvSpPr>
        <p:spPr>
          <a:xfrm rot="16200000">
            <a:off x="4058658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F5590D6-2CF2-C4A8-157D-ED429E8BE387}"/>
              </a:ext>
            </a:extLst>
          </p:cNvPr>
          <p:cNvSpPr/>
          <p:nvPr/>
        </p:nvSpPr>
        <p:spPr>
          <a:xfrm rot="16200000">
            <a:off x="4338846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30AD536-91EA-125C-61BC-94E146210A64}"/>
              </a:ext>
            </a:extLst>
          </p:cNvPr>
          <p:cNvSpPr/>
          <p:nvPr/>
        </p:nvSpPr>
        <p:spPr>
          <a:xfrm rot="16200000">
            <a:off x="4619034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B3ECB9-2799-005C-6DBF-374E7F49F2F0}"/>
              </a:ext>
            </a:extLst>
          </p:cNvPr>
          <p:cNvSpPr/>
          <p:nvPr/>
        </p:nvSpPr>
        <p:spPr>
          <a:xfrm rot="16200000">
            <a:off x="4899221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8EB24D-BC35-F2B2-805A-3516D0FF5DB3}"/>
              </a:ext>
            </a:extLst>
          </p:cNvPr>
          <p:cNvSpPr/>
          <p:nvPr/>
        </p:nvSpPr>
        <p:spPr>
          <a:xfrm rot="16200000">
            <a:off x="5179409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0E29D1-61A1-39C6-E4B4-04EC35A6580E}"/>
              </a:ext>
            </a:extLst>
          </p:cNvPr>
          <p:cNvSpPr/>
          <p:nvPr/>
        </p:nvSpPr>
        <p:spPr>
          <a:xfrm rot="16200000">
            <a:off x="5459597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168BD8-4F1D-7169-3338-FFE0ECBA2900}"/>
              </a:ext>
            </a:extLst>
          </p:cNvPr>
          <p:cNvSpPr/>
          <p:nvPr/>
        </p:nvSpPr>
        <p:spPr>
          <a:xfrm rot="16200000">
            <a:off x="5739785" y="285340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2A7D72-C104-F9A6-ECFC-25D04BAEAA91}"/>
              </a:ext>
            </a:extLst>
          </p:cNvPr>
          <p:cNvSpPr/>
          <p:nvPr/>
        </p:nvSpPr>
        <p:spPr>
          <a:xfrm rot="16200000">
            <a:off x="3218094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5B098C6-7A1A-21F7-39DC-A6C7C69E5A1C}"/>
              </a:ext>
            </a:extLst>
          </p:cNvPr>
          <p:cNvSpPr/>
          <p:nvPr/>
        </p:nvSpPr>
        <p:spPr>
          <a:xfrm rot="16200000">
            <a:off x="3498282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F850C5B-8345-E47D-4D0E-D11B36B7CCBC}"/>
              </a:ext>
            </a:extLst>
          </p:cNvPr>
          <p:cNvSpPr/>
          <p:nvPr/>
        </p:nvSpPr>
        <p:spPr>
          <a:xfrm rot="16200000">
            <a:off x="3778470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4929BF9-8524-6AC2-9ECE-6723F07D5515}"/>
              </a:ext>
            </a:extLst>
          </p:cNvPr>
          <p:cNvSpPr/>
          <p:nvPr/>
        </p:nvSpPr>
        <p:spPr>
          <a:xfrm rot="16200000">
            <a:off x="4058658" y="2567982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86837-7503-2CEE-5D2E-F4A6A52EB35A}"/>
              </a:ext>
            </a:extLst>
          </p:cNvPr>
          <p:cNvSpPr/>
          <p:nvPr/>
        </p:nvSpPr>
        <p:spPr>
          <a:xfrm rot="16200000">
            <a:off x="4338846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EFDBC5F-0766-F1DB-BF2D-36D789087D2E}"/>
              </a:ext>
            </a:extLst>
          </p:cNvPr>
          <p:cNvSpPr/>
          <p:nvPr/>
        </p:nvSpPr>
        <p:spPr>
          <a:xfrm rot="16200000">
            <a:off x="4619034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F158E1-EB89-7B1A-5E16-FB0CEE793E23}"/>
              </a:ext>
            </a:extLst>
          </p:cNvPr>
          <p:cNvSpPr/>
          <p:nvPr/>
        </p:nvSpPr>
        <p:spPr>
          <a:xfrm rot="16200000">
            <a:off x="4899221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EDEF354-2710-0268-6708-E986D32BD8F6}"/>
              </a:ext>
            </a:extLst>
          </p:cNvPr>
          <p:cNvSpPr/>
          <p:nvPr/>
        </p:nvSpPr>
        <p:spPr>
          <a:xfrm rot="16200000">
            <a:off x="5179409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891500-5994-EE36-C529-FC72CE24270B}"/>
              </a:ext>
            </a:extLst>
          </p:cNvPr>
          <p:cNvSpPr/>
          <p:nvPr/>
        </p:nvSpPr>
        <p:spPr>
          <a:xfrm rot="16200000">
            <a:off x="5459597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3FD2703-5270-C0B8-EBBB-B7D92E9A1246}"/>
              </a:ext>
            </a:extLst>
          </p:cNvPr>
          <p:cNvSpPr/>
          <p:nvPr/>
        </p:nvSpPr>
        <p:spPr>
          <a:xfrm rot="16200000">
            <a:off x="5739785" y="2567982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1CDA56-B1B8-DA9C-80DE-FBFACFC241FB}"/>
              </a:ext>
            </a:extLst>
          </p:cNvPr>
          <p:cNvSpPr/>
          <p:nvPr/>
        </p:nvSpPr>
        <p:spPr>
          <a:xfrm rot="16200000">
            <a:off x="3218094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9F74F0B-2583-8076-33FB-845E3CB9DEC1}"/>
              </a:ext>
            </a:extLst>
          </p:cNvPr>
          <p:cNvSpPr/>
          <p:nvPr/>
        </p:nvSpPr>
        <p:spPr>
          <a:xfrm rot="16200000">
            <a:off x="3498282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D1ED5C-5CD7-7934-6D75-B68848E36B3D}"/>
              </a:ext>
            </a:extLst>
          </p:cNvPr>
          <p:cNvSpPr/>
          <p:nvPr/>
        </p:nvSpPr>
        <p:spPr>
          <a:xfrm rot="16200000">
            <a:off x="3778470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94C6787-03B5-7295-ECC3-EFE4A3FBA3AC}"/>
              </a:ext>
            </a:extLst>
          </p:cNvPr>
          <p:cNvSpPr/>
          <p:nvPr/>
        </p:nvSpPr>
        <p:spPr>
          <a:xfrm rot="16200000">
            <a:off x="4058658" y="2282557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0BE2315-D9BD-61B1-7546-D4CA3B261C1C}"/>
              </a:ext>
            </a:extLst>
          </p:cNvPr>
          <p:cNvSpPr/>
          <p:nvPr/>
        </p:nvSpPr>
        <p:spPr>
          <a:xfrm rot="16200000">
            <a:off x="4338846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AB67E7A-91D8-21E6-7CF4-E86A1FED7420}"/>
              </a:ext>
            </a:extLst>
          </p:cNvPr>
          <p:cNvSpPr/>
          <p:nvPr/>
        </p:nvSpPr>
        <p:spPr>
          <a:xfrm rot="16200000">
            <a:off x="4619034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7251B2A-9510-E95C-CF43-7B6F40599338}"/>
              </a:ext>
            </a:extLst>
          </p:cNvPr>
          <p:cNvSpPr/>
          <p:nvPr/>
        </p:nvSpPr>
        <p:spPr>
          <a:xfrm rot="16200000">
            <a:off x="4899221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DD8D9B-F766-0B4D-5C7A-093CB72D00A5}"/>
              </a:ext>
            </a:extLst>
          </p:cNvPr>
          <p:cNvSpPr/>
          <p:nvPr/>
        </p:nvSpPr>
        <p:spPr>
          <a:xfrm rot="16200000">
            <a:off x="5179409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7FED647-BEA9-64C1-27C8-0851B4A6EFEC}"/>
              </a:ext>
            </a:extLst>
          </p:cNvPr>
          <p:cNvSpPr/>
          <p:nvPr/>
        </p:nvSpPr>
        <p:spPr>
          <a:xfrm rot="16200000">
            <a:off x="5459597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8838487-C0D8-38B6-6C91-E3DE2C862823}"/>
              </a:ext>
            </a:extLst>
          </p:cNvPr>
          <p:cNvSpPr/>
          <p:nvPr/>
        </p:nvSpPr>
        <p:spPr>
          <a:xfrm rot="16200000">
            <a:off x="5739785" y="2282557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44A8751-E9FE-8F5F-7EC4-6B5869B94AE1}"/>
              </a:ext>
            </a:extLst>
          </p:cNvPr>
          <p:cNvSpPr/>
          <p:nvPr/>
        </p:nvSpPr>
        <p:spPr>
          <a:xfrm rot="16200000">
            <a:off x="3218094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119AF8-F1EB-90AC-4388-57A399F7EF43}"/>
              </a:ext>
            </a:extLst>
          </p:cNvPr>
          <p:cNvSpPr/>
          <p:nvPr/>
        </p:nvSpPr>
        <p:spPr>
          <a:xfrm rot="16200000">
            <a:off x="3498282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D5E1E59-7E90-8CB2-6370-536B92E5638C}"/>
              </a:ext>
            </a:extLst>
          </p:cNvPr>
          <p:cNvSpPr/>
          <p:nvPr/>
        </p:nvSpPr>
        <p:spPr>
          <a:xfrm rot="16200000">
            <a:off x="3778470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E23D33C-7BE8-290C-7828-FDC1C2DCEC5F}"/>
              </a:ext>
            </a:extLst>
          </p:cNvPr>
          <p:cNvSpPr/>
          <p:nvPr/>
        </p:nvSpPr>
        <p:spPr>
          <a:xfrm rot="16200000">
            <a:off x="4058658" y="1997131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89DA17-6359-E570-9DF8-EE8D12CAFA65}"/>
              </a:ext>
            </a:extLst>
          </p:cNvPr>
          <p:cNvSpPr/>
          <p:nvPr/>
        </p:nvSpPr>
        <p:spPr>
          <a:xfrm rot="16200000">
            <a:off x="4338846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634DFFF-E1B0-59F9-A1F9-095520BD52BD}"/>
              </a:ext>
            </a:extLst>
          </p:cNvPr>
          <p:cNvSpPr/>
          <p:nvPr/>
        </p:nvSpPr>
        <p:spPr>
          <a:xfrm rot="16200000">
            <a:off x="4619034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FA62D8-CF74-6CF2-D37B-22331D972A34}"/>
              </a:ext>
            </a:extLst>
          </p:cNvPr>
          <p:cNvSpPr/>
          <p:nvPr/>
        </p:nvSpPr>
        <p:spPr>
          <a:xfrm rot="16200000">
            <a:off x="4899221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184AE4D-6156-E496-D20A-5998A2C66E64}"/>
              </a:ext>
            </a:extLst>
          </p:cNvPr>
          <p:cNvSpPr/>
          <p:nvPr/>
        </p:nvSpPr>
        <p:spPr>
          <a:xfrm rot="16200000">
            <a:off x="5179409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46A07D5-2011-58DC-A6AF-14D99963729D}"/>
              </a:ext>
            </a:extLst>
          </p:cNvPr>
          <p:cNvSpPr/>
          <p:nvPr/>
        </p:nvSpPr>
        <p:spPr>
          <a:xfrm rot="16200000">
            <a:off x="5459597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233C4AD-ADDD-3C9E-CF76-17DB61AEB9D0}"/>
              </a:ext>
            </a:extLst>
          </p:cNvPr>
          <p:cNvSpPr/>
          <p:nvPr/>
        </p:nvSpPr>
        <p:spPr>
          <a:xfrm rot="16200000">
            <a:off x="5739785" y="1997131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BC4DDC-AEE4-D369-5651-6FF24137A747}"/>
              </a:ext>
            </a:extLst>
          </p:cNvPr>
          <p:cNvSpPr/>
          <p:nvPr/>
        </p:nvSpPr>
        <p:spPr>
          <a:xfrm rot="16200000">
            <a:off x="3218094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526C96A-A05B-A29A-B44A-2B241F4A95D4}"/>
              </a:ext>
            </a:extLst>
          </p:cNvPr>
          <p:cNvSpPr/>
          <p:nvPr/>
        </p:nvSpPr>
        <p:spPr>
          <a:xfrm rot="16200000">
            <a:off x="3498282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A2C11FC-706A-0ED6-E054-2FF99353E9FD}"/>
              </a:ext>
            </a:extLst>
          </p:cNvPr>
          <p:cNvSpPr/>
          <p:nvPr/>
        </p:nvSpPr>
        <p:spPr>
          <a:xfrm rot="16200000">
            <a:off x="3778470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D78384A-C976-50DE-80F1-C23163D835C6}"/>
              </a:ext>
            </a:extLst>
          </p:cNvPr>
          <p:cNvSpPr/>
          <p:nvPr/>
        </p:nvSpPr>
        <p:spPr>
          <a:xfrm rot="16200000">
            <a:off x="4058658" y="1711706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B26EC8C-1B5B-A9C3-782B-1E538F8C9666}"/>
              </a:ext>
            </a:extLst>
          </p:cNvPr>
          <p:cNvSpPr/>
          <p:nvPr/>
        </p:nvSpPr>
        <p:spPr>
          <a:xfrm rot="16200000">
            <a:off x="4338846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9EDF497-A276-E0DF-E2D3-77036FBD92F0}"/>
              </a:ext>
            </a:extLst>
          </p:cNvPr>
          <p:cNvSpPr/>
          <p:nvPr/>
        </p:nvSpPr>
        <p:spPr>
          <a:xfrm rot="16200000">
            <a:off x="4619034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27290F4-7C53-92E7-9CF2-F6F7D7022B4C}"/>
              </a:ext>
            </a:extLst>
          </p:cNvPr>
          <p:cNvSpPr/>
          <p:nvPr/>
        </p:nvSpPr>
        <p:spPr>
          <a:xfrm rot="16200000">
            <a:off x="4899221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C0F555F-C51A-9660-C674-2125F78F0CCB}"/>
              </a:ext>
            </a:extLst>
          </p:cNvPr>
          <p:cNvSpPr/>
          <p:nvPr/>
        </p:nvSpPr>
        <p:spPr>
          <a:xfrm rot="16200000">
            <a:off x="5179409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C633A87-339C-C8E8-103D-9CE8EC1A9ECE}"/>
              </a:ext>
            </a:extLst>
          </p:cNvPr>
          <p:cNvSpPr/>
          <p:nvPr/>
        </p:nvSpPr>
        <p:spPr>
          <a:xfrm rot="16200000">
            <a:off x="5459597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07753E6-A0F5-477F-11AA-CB13D502E5E5}"/>
              </a:ext>
            </a:extLst>
          </p:cNvPr>
          <p:cNvSpPr/>
          <p:nvPr/>
        </p:nvSpPr>
        <p:spPr>
          <a:xfrm rot="16200000">
            <a:off x="5739785" y="1711706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02609F7-90F9-3A02-3046-F6589D0FD354}"/>
              </a:ext>
            </a:extLst>
          </p:cNvPr>
          <p:cNvSpPr/>
          <p:nvPr/>
        </p:nvSpPr>
        <p:spPr>
          <a:xfrm rot="16200000">
            <a:off x="3218094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E618E4C-A420-5B13-81C0-948D6796EE60}"/>
              </a:ext>
            </a:extLst>
          </p:cNvPr>
          <p:cNvSpPr/>
          <p:nvPr/>
        </p:nvSpPr>
        <p:spPr>
          <a:xfrm rot="16200000">
            <a:off x="3498282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97DEC30-48B7-3F8D-251D-E8208BBE9D22}"/>
              </a:ext>
            </a:extLst>
          </p:cNvPr>
          <p:cNvSpPr/>
          <p:nvPr/>
        </p:nvSpPr>
        <p:spPr>
          <a:xfrm rot="16200000">
            <a:off x="3778470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9EDC4B-DCED-61E0-8D41-E8F3719FE830}"/>
              </a:ext>
            </a:extLst>
          </p:cNvPr>
          <p:cNvSpPr/>
          <p:nvPr/>
        </p:nvSpPr>
        <p:spPr>
          <a:xfrm rot="16200000">
            <a:off x="4058658" y="1426280"/>
            <a:ext cx="269723" cy="26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CBF1AAF-5D2D-2D05-59E6-6FFD60048FA4}"/>
              </a:ext>
            </a:extLst>
          </p:cNvPr>
          <p:cNvSpPr/>
          <p:nvPr/>
        </p:nvSpPr>
        <p:spPr>
          <a:xfrm rot="16200000">
            <a:off x="4338846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7B56963-1E77-65FF-D32A-C3B330B1B9E1}"/>
              </a:ext>
            </a:extLst>
          </p:cNvPr>
          <p:cNvSpPr/>
          <p:nvPr/>
        </p:nvSpPr>
        <p:spPr>
          <a:xfrm rot="16200000">
            <a:off x="4619034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DDE082C-8342-1608-B04A-D77F57076868}"/>
              </a:ext>
            </a:extLst>
          </p:cNvPr>
          <p:cNvSpPr/>
          <p:nvPr/>
        </p:nvSpPr>
        <p:spPr>
          <a:xfrm rot="16200000">
            <a:off x="4899221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2B5DF4F-C758-D1DA-684D-7BA947A0060E}"/>
              </a:ext>
            </a:extLst>
          </p:cNvPr>
          <p:cNvSpPr/>
          <p:nvPr/>
        </p:nvSpPr>
        <p:spPr>
          <a:xfrm rot="16200000">
            <a:off x="5179409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2DF4A89-12BB-F71D-3716-F2E17EE62C6B}"/>
              </a:ext>
            </a:extLst>
          </p:cNvPr>
          <p:cNvSpPr/>
          <p:nvPr/>
        </p:nvSpPr>
        <p:spPr>
          <a:xfrm rot="16200000">
            <a:off x="5459597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311D499-7B3B-0FD0-23B7-EB3F039C9DD4}"/>
              </a:ext>
            </a:extLst>
          </p:cNvPr>
          <p:cNvSpPr/>
          <p:nvPr/>
        </p:nvSpPr>
        <p:spPr>
          <a:xfrm rot="16200000">
            <a:off x="5739785" y="1426280"/>
            <a:ext cx="269723" cy="264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064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12E0E-962B-71AC-34D3-76BB5F73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58B4647-6690-C1E2-0B7C-721DB2469771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C69E6-FACE-B02B-8E4B-15D84252CF87}"/>
              </a:ext>
            </a:extLst>
          </p:cNvPr>
          <p:cNvSpPr txBox="1"/>
          <p:nvPr/>
        </p:nvSpPr>
        <p:spPr>
          <a:xfrm>
            <a:off x="1453931" y="4834496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A7F0D9-B288-CBEE-CAB5-74524DF66C3C}"/>
                  </a:ext>
                </a:extLst>
              </p:cNvPr>
              <p:cNvSpPr txBox="1"/>
              <p:nvPr/>
            </p:nvSpPr>
            <p:spPr>
              <a:xfrm>
                <a:off x="4085486" y="5585246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A7F0D9-B288-CBEE-CAB5-74524DF6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86" y="5585246"/>
                <a:ext cx="698911" cy="978281"/>
              </a:xfrm>
              <a:prstGeom prst="rect">
                <a:avLst/>
              </a:prstGeom>
              <a:blipFill>
                <a:blip r:embed="rId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2E319453-1853-7FC2-207D-EB0D2A3E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E259F3E-26E1-3A0F-DE41-E27482161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6BB0D7-DC5E-95AE-2661-C0540BA5432E}"/>
              </a:ext>
            </a:extLst>
          </p:cNvPr>
          <p:cNvGrpSpPr/>
          <p:nvPr/>
        </p:nvGrpSpPr>
        <p:grpSpPr>
          <a:xfrm>
            <a:off x="3220569" y="1423805"/>
            <a:ext cx="2786590" cy="2838552"/>
            <a:chOff x="3220569" y="1423805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CC9CF6-B54C-1A8E-0894-60826F98F350}"/>
                </a:ext>
              </a:extLst>
            </p:cNvPr>
            <p:cNvSpPr/>
            <p:nvPr/>
          </p:nvSpPr>
          <p:spPr>
            <a:xfrm rot="16200000">
              <a:off x="321821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97075-14A5-164C-0B67-499FE7BE87DD}"/>
                </a:ext>
              </a:extLst>
            </p:cNvPr>
            <p:cNvSpPr/>
            <p:nvPr/>
          </p:nvSpPr>
          <p:spPr>
            <a:xfrm rot="16200000">
              <a:off x="3498407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49C618-53E3-87ED-4AD3-B33ED50369C6}"/>
                </a:ext>
              </a:extLst>
            </p:cNvPr>
            <p:cNvSpPr/>
            <p:nvPr/>
          </p:nvSpPr>
          <p:spPr>
            <a:xfrm rot="16200000">
              <a:off x="3778595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A6423D-455F-A15C-0C2A-E09D7567581C}"/>
                </a:ext>
              </a:extLst>
            </p:cNvPr>
            <p:cNvSpPr/>
            <p:nvPr/>
          </p:nvSpPr>
          <p:spPr>
            <a:xfrm rot="16200000">
              <a:off x="4058783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F55DAC-EB1F-6E02-E977-FB0ECACACF43}"/>
                </a:ext>
              </a:extLst>
            </p:cNvPr>
            <p:cNvSpPr/>
            <p:nvPr/>
          </p:nvSpPr>
          <p:spPr>
            <a:xfrm rot="16200000">
              <a:off x="4338971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50159C-F9C9-5D59-639A-654EBC0730BC}"/>
                </a:ext>
              </a:extLst>
            </p:cNvPr>
            <p:cNvSpPr/>
            <p:nvPr/>
          </p:nvSpPr>
          <p:spPr>
            <a:xfrm rot="16200000">
              <a:off x="461915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80F046-740F-2054-5E75-D4CC39717524}"/>
                </a:ext>
              </a:extLst>
            </p:cNvPr>
            <p:cNvSpPr/>
            <p:nvPr/>
          </p:nvSpPr>
          <p:spPr>
            <a:xfrm rot="16200000">
              <a:off x="4899346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03566A-742D-E7E1-5908-B0D5891BD889}"/>
                </a:ext>
              </a:extLst>
            </p:cNvPr>
            <p:cNvSpPr/>
            <p:nvPr/>
          </p:nvSpPr>
          <p:spPr>
            <a:xfrm rot="16200000">
              <a:off x="5179534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347C60-DDA6-C9BC-1573-E63857A35559}"/>
                </a:ext>
              </a:extLst>
            </p:cNvPr>
            <p:cNvSpPr/>
            <p:nvPr/>
          </p:nvSpPr>
          <p:spPr>
            <a:xfrm rot="16200000">
              <a:off x="5459722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88A23B-0906-AA9A-742C-13F1C4EE2781}"/>
                </a:ext>
              </a:extLst>
            </p:cNvPr>
            <p:cNvSpPr/>
            <p:nvPr/>
          </p:nvSpPr>
          <p:spPr>
            <a:xfrm rot="16200000">
              <a:off x="5739910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FEA863-3F90-6A20-A85E-48AF98DBF77D}"/>
                </a:ext>
              </a:extLst>
            </p:cNvPr>
            <p:cNvSpPr/>
            <p:nvPr/>
          </p:nvSpPr>
          <p:spPr>
            <a:xfrm rot="16200000">
              <a:off x="321809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D79BA1-DDD2-6036-2316-D2B8A0A5F16A}"/>
                </a:ext>
              </a:extLst>
            </p:cNvPr>
            <p:cNvSpPr/>
            <p:nvPr/>
          </p:nvSpPr>
          <p:spPr>
            <a:xfrm rot="16200000">
              <a:off x="3498282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9C8BEB-E4B7-C0F2-0763-88257E9A7362}"/>
                </a:ext>
              </a:extLst>
            </p:cNvPr>
            <p:cNvSpPr/>
            <p:nvPr/>
          </p:nvSpPr>
          <p:spPr>
            <a:xfrm rot="16200000">
              <a:off x="3778470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A4A84-CA68-265F-9584-1669FC8FC5EA}"/>
                </a:ext>
              </a:extLst>
            </p:cNvPr>
            <p:cNvSpPr/>
            <p:nvPr/>
          </p:nvSpPr>
          <p:spPr>
            <a:xfrm rot="16200000">
              <a:off x="4058658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09EE7A-6A57-8BD2-849C-00B0214A0ABE}"/>
                </a:ext>
              </a:extLst>
            </p:cNvPr>
            <p:cNvSpPr/>
            <p:nvPr/>
          </p:nvSpPr>
          <p:spPr>
            <a:xfrm rot="16200000">
              <a:off x="4338846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A73EA-4FCE-0254-4279-C644D470D49C}"/>
                </a:ext>
              </a:extLst>
            </p:cNvPr>
            <p:cNvSpPr/>
            <p:nvPr/>
          </p:nvSpPr>
          <p:spPr>
            <a:xfrm rot="16200000">
              <a:off x="461903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DE6EE3-E1CB-C59F-1F1B-486E8302242B}"/>
                </a:ext>
              </a:extLst>
            </p:cNvPr>
            <p:cNvSpPr/>
            <p:nvPr/>
          </p:nvSpPr>
          <p:spPr>
            <a:xfrm rot="16200000">
              <a:off x="4899221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ABE787-2A1B-68E7-F850-8E1FAB774368}"/>
                </a:ext>
              </a:extLst>
            </p:cNvPr>
            <p:cNvSpPr/>
            <p:nvPr/>
          </p:nvSpPr>
          <p:spPr>
            <a:xfrm rot="16200000">
              <a:off x="5179409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16F474-6BF1-B2A5-68E1-085A36B401A3}"/>
                </a:ext>
              </a:extLst>
            </p:cNvPr>
            <p:cNvSpPr/>
            <p:nvPr/>
          </p:nvSpPr>
          <p:spPr>
            <a:xfrm rot="16200000">
              <a:off x="5459597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ADFE836-64A6-D19D-FE4F-A3568C58E745}"/>
                </a:ext>
              </a:extLst>
            </p:cNvPr>
            <p:cNvSpPr/>
            <p:nvPr/>
          </p:nvSpPr>
          <p:spPr>
            <a:xfrm rot="16200000">
              <a:off x="5739785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12A03C-D9D0-7DA1-6C24-ABB9BDA957E0}"/>
                </a:ext>
              </a:extLst>
            </p:cNvPr>
            <p:cNvSpPr/>
            <p:nvPr/>
          </p:nvSpPr>
          <p:spPr>
            <a:xfrm rot="16200000">
              <a:off x="321809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CE70D2-342C-A36F-C927-13B3E2858F65}"/>
                </a:ext>
              </a:extLst>
            </p:cNvPr>
            <p:cNvSpPr/>
            <p:nvPr/>
          </p:nvSpPr>
          <p:spPr>
            <a:xfrm rot="16200000">
              <a:off x="3498282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97FC7B-2222-B85A-34DC-39BAE04C5D43}"/>
                </a:ext>
              </a:extLst>
            </p:cNvPr>
            <p:cNvSpPr/>
            <p:nvPr/>
          </p:nvSpPr>
          <p:spPr>
            <a:xfrm rot="16200000">
              <a:off x="3778470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EA66AB8-89AF-A832-765F-8B0471358A97}"/>
                </a:ext>
              </a:extLst>
            </p:cNvPr>
            <p:cNvSpPr/>
            <p:nvPr/>
          </p:nvSpPr>
          <p:spPr>
            <a:xfrm rot="16200000">
              <a:off x="4058658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3B61AE-8F2B-0DC9-E323-013210F86A70}"/>
                </a:ext>
              </a:extLst>
            </p:cNvPr>
            <p:cNvSpPr/>
            <p:nvPr/>
          </p:nvSpPr>
          <p:spPr>
            <a:xfrm rot="16200000">
              <a:off x="4338846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4A0752-2D68-84AA-3F9A-6A3AACF516CB}"/>
                </a:ext>
              </a:extLst>
            </p:cNvPr>
            <p:cNvSpPr/>
            <p:nvPr/>
          </p:nvSpPr>
          <p:spPr>
            <a:xfrm rot="16200000">
              <a:off x="461903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A0F790-2D7A-98C7-1BF6-8624F902788F}"/>
                </a:ext>
              </a:extLst>
            </p:cNvPr>
            <p:cNvSpPr/>
            <p:nvPr/>
          </p:nvSpPr>
          <p:spPr>
            <a:xfrm rot="16200000">
              <a:off x="4899221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9E2B3B-05CD-35D6-5115-6BB5D693A5F0}"/>
                </a:ext>
              </a:extLst>
            </p:cNvPr>
            <p:cNvSpPr/>
            <p:nvPr/>
          </p:nvSpPr>
          <p:spPr>
            <a:xfrm rot="16200000">
              <a:off x="5179409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AA3FC9-C00D-2179-B892-4F7B4B727E61}"/>
                </a:ext>
              </a:extLst>
            </p:cNvPr>
            <p:cNvSpPr/>
            <p:nvPr/>
          </p:nvSpPr>
          <p:spPr>
            <a:xfrm rot="16200000">
              <a:off x="5459597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24629C-52EA-D640-1C07-BA9E5E7304C6}"/>
                </a:ext>
              </a:extLst>
            </p:cNvPr>
            <p:cNvSpPr/>
            <p:nvPr/>
          </p:nvSpPr>
          <p:spPr>
            <a:xfrm rot="16200000">
              <a:off x="5739785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6CC197B-8586-6D37-D829-1D9171B5DA9B}"/>
                </a:ext>
              </a:extLst>
            </p:cNvPr>
            <p:cNvSpPr/>
            <p:nvPr/>
          </p:nvSpPr>
          <p:spPr>
            <a:xfrm rot="16200000">
              <a:off x="321809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D919D1E-604E-4B3A-5ECA-C0EF2475AAE4}"/>
                </a:ext>
              </a:extLst>
            </p:cNvPr>
            <p:cNvSpPr/>
            <p:nvPr/>
          </p:nvSpPr>
          <p:spPr>
            <a:xfrm rot="16200000">
              <a:off x="3498282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276FBFE-41A8-A9A9-9750-BEFCF4F1B505}"/>
                </a:ext>
              </a:extLst>
            </p:cNvPr>
            <p:cNvSpPr/>
            <p:nvPr/>
          </p:nvSpPr>
          <p:spPr>
            <a:xfrm rot="16200000">
              <a:off x="3778470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F0D1B6-4C91-2E91-8E37-E714CB1F649D}"/>
                </a:ext>
              </a:extLst>
            </p:cNvPr>
            <p:cNvSpPr/>
            <p:nvPr/>
          </p:nvSpPr>
          <p:spPr>
            <a:xfrm rot="16200000">
              <a:off x="4058658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31A59F-D9F3-A677-032C-64678F1ADE61}"/>
                </a:ext>
              </a:extLst>
            </p:cNvPr>
            <p:cNvSpPr/>
            <p:nvPr/>
          </p:nvSpPr>
          <p:spPr>
            <a:xfrm rot="16200000">
              <a:off x="4338846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4A9B7A6-89B0-9A96-3B40-66D3251876A3}"/>
                </a:ext>
              </a:extLst>
            </p:cNvPr>
            <p:cNvSpPr/>
            <p:nvPr/>
          </p:nvSpPr>
          <p:spPr>
            <a:xfrm rot="16200000">
              <a:off x="461903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C6F74E-5FE0-A44D-AA7B-1C1D8E641AA8}"/>
                </a:ext>
              </a:extLst>
            </p:cNvPr>
            <p:cNvSpPr/>
            <p:nvPr/>
          </p:nvSpPr>
          <p:spPr>
            <a:xfrm rot="16200000">
              <a:off x="4899221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CA20ED8-C8CD-2241-4A00-2A0EDD9F6774}"/>
                </a:ext>
              </a:extLst>
            </p:cNvPr>
            <p:cNvSpPr/>
            <p:nvPr/>
          </p:nvSpPr>
          <p:spPr>
            <a:xfrm rot="16200000">
              <a:off x="5179409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CDD956C-AF31-2596-3A07-E754B86C9890}"/>
                </a:ext>
              </a:extLst>
            </p:cNvPr>
            <p:cNvSpPr/>
            <p:nvPr/>
          </p:nvSpPr>
          <p:spPr>
            <a:xfrm rot="16200000">
              <a:off x="5459597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7755D2D-F5DC-4B62-A9D2-554DE34BF60A}"/>
                </a:ext>
              </a:extLst>
            </p:cNvPr>
            <p:cNvSpPr/>
            <p:nvPr/>
          </p:nvSpPr>
          <p:spPr>
            <a:xfrm rot="16200000">
              <a:off x="5739785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0BE217-6DE6-D3AD-F158-65B2BEBA0DB9}"/>
                </a:ext>
              </a:extLst>
            </p:cNvPr>
            <p:cNvSpPr/>
            <p:nvPr/>
          </p:nvSpPr>
          <p:spPr>
            <a:xfrm rot="16200000">
              <a:off x="321809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F9B79F2-F475-B258-10B2-CC20CDC2E67C}"/>
                </a:ext>
              </a:extLst>
            </p:cNvPr>
            <p:cNvSpPr/>
            <p:nvPr/>
          </p:nvSpPr>
          <p:spPr>
            <a:xfrm rot="16200000">
              <a:off x="3498282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F87EAF-2DB6-E84D-D4C6-C26F57B50A10}"/>
                </a:ext>
              </a:extLst>
            </p:cNvPr>
            <p:cNvSpPr/>
            <p:nvPr/>
          </p:nvSpPr>
          <p:spPr>
            <a:xfrm rot="16200000">
              <a:off x="3778470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C0C0992-35D5-1905-F597-8E6FA3C84C1C}"/>
                </a:ext>
              </a:extLst>
            </p:cNvPr>
            <p:cNvSpPr/>
            <p:nvPr/>
          </p:nvSpPr>
          <p:spPr>
            <a:xfrm rot="16200000">
              <a:off x="4058658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035924E-060B-D5E1-E060-14A1A6232900}"/>
                </a:ext>
              </a:extLst>
            </p:cNvPr>
            <p:cNvSpPr/>
            <p:nvPr/>
          </p:nvSpPr>
          <p:spPr>
            <a:xfrm rot="16200000">
              <a:off x="4338846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A792D68-73EA-2174-F841-64F6252A4641}"/>
                </a:ext>
              </a:extLst>
            </p:cNvPr>
            <p:cNvSpPr/>
            <p:nvPr/>
          </p:nvSpPr>
          <p:spPr>
            <a:xfrm rot="16200000">
              <a:off x="461903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9382F8-89C2-9C63-2E48-110510AA2873}"/>
                </a:ext>
              </a:extLst>
            </p:cNvPr>
            <p:cNvSpPr/>
            <p:nvPr/>
          </p:nvSpPr>
          <p:spPr>
            <a:xfrm rot="16200000">
              <a:off x="4899221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5DB6BC-3050-ADB0-49AF-C75459FA5B8B}"/>
                </a:ext>
              </a:extLst>
            </p:cNvPr>
            <p:cNvSpPr/>
            <p:nvPr/>
          </p:nvSpPr>
          <p:spPr>
            <a:xfrm rot="16200000">
              <a:off x="5179409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6BBAB1-7A1D-3E63-739C-E7A726819545}"/>
                </a:ext>
              </a:extLst>
            </p:cNvPr>
            <p:cNvSpPr/>
            <p:nvPr/>
          </p:nvSpPr>
          <p:spPr>
            <a:xfrm rot="16200000">
              <a:off x="5459597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534F2CD-65B5-920D-BB54-E63AD9EF7FA1}"/>
                </a:ext>
              </a:extLst>
            </p:cNvPr>
            <p:cNvSpPr/>
            <p:nvPr/>
          </p:nvSpPr>
          <p:spPr>
            <a:xfrm rot="16200000">
              <a:off x="5739785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03D8C9-871A-59C7-CC6C-F1746B44823F}"/>
                </a:ext>
              </a:extLst>
            </p:cNvPr>
            <p:cNvSpPr/>
            <p:nvPr/>
          </p:nvSpPr>
          <p:spPr>
            <a:xfrm rot="16200000">
              <a:off x="321809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B0C529A-B3FD-B15B-3685-4CBFDD9CF736}"/>
                </a:ext>
              </a:extLst>
            </p:cNvPr>
            <p:cNvSpPr/>
            <p:nvPr/>
          </p:nvSpPr>
          <p:spPr>
            <a:xfrm rot="16200000">
              <a:off x="3498282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E5A69CA-215F-2685-1904-57E057D84762}"/>
                </a:ext>
              </a:extLst>
            </p:cNvPr>
            <p:cNvSpPr/>
            <p:nvPr/>
          </p:nvSpPr>
          <p:spPr>
            <a:xfrm rot="16200000">
              <a:off x="3778470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3709B2E-97D5-5FA5-F628-B4C35C946277}"/>
                </a:ext>
              </a:extLst>
            </p:cNvPr>
            <p:cNvSpPr/>
            <p:nvPr/>
          </p:nvSpPr>
          <p:spPr>
            <a:xfrm rot="16200000">
              <a:off x="4058658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E0BA3E3-A5DD-4F68-3F1A-6D95F9E5DFB4}"/>
                </a:ext>
              </a:extLst>
            </p:cNvPr>
            <p:cNvSpPr/>
            <p:nvPr/>
          </p:nvSpPr>
          <p:spPr>
            <a:xfrm rot="16200000">
              <a:off x="4338846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690A62-1178-F425-AFFA-A6E13ADD7547}"/>
                </a:ext>
              </a:extLst>
            </p:cNvPr>
            <p:cNvSpPr/>
            <p:nvPr/>
          </p:nvSpPr>
          <p:spPr>
            <a:xfrm rot="16200000">
              <a:off x="461903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556005F-26D0-7E62-F55E-ED96ECA407E9}"/>
                </a:ext>
              </a:extLst>
            </p:cNvPr>
            <p:cNvSpPr/>
            <p:nvPr/>
          </p:nvSpPr>
          <p:spPr>
            <a:xfrm rot="16200000">
              <a:off x="4899221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9E7EF72-9306-B3AE-0F6F-ABD690CAD326}"/>
                </a:ext>
              </a:extLst>
            </p:cNvPr>
            <p:cNvSpPr/>
            <p:nvPr/>
          </p:nvSpPr>
          <p:spPr>
            <a:xfrm rot="16200000">
              <a:off x="5179409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2C5E1F6-4B46-8A33-BBE9-C08B9D0A7AAC}"/>
                </a:ext>
              </a:extLst>
            </p:cNvPr>
            <p:cNvSpPr/>
            <p:nvPr/>
          </p:nvSpPr>
          <p:spPr>
            <a:xfrm rot="16200000">
              <a:off x="5459597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28ED1AA-D547-9B1C-51F1-8DA3BE6D1B9B}"/>
                </a:ext>
              </a:extLst>
            </p:cNvPr>
            <p:cNvSpPr/>
            <p:nvPr/>
          </p:nvSpPr>
          <p:spPr>
            <a:xfrm rot="16200000">
              <a:off x="5739785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C3F65D-4EF2-D933-BEF5-C17A99A6D6E3}"/>
                </a:ext>
              </a:extLst>
            </p:cNvPr>
            <p:cNvSpPr/>
            <p:nvPr/>
          </p:nvSpPr>
          <p:spPr>
            <a:xfrm rot="16200000">
              <a:off x="321809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EF0109A-3BE3-25EC-1C95-DF766FCAA040}"/>
                </a:ext>
              </a:extLst>
            </p:cNvPr>
            <p:cNvSpPr/>
            <p:nvPr/>
          </p:nvSpPr>
          <p:spPr>
            <a:xfrm rot="16200000">
              <a:off x="3498282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193C65A-DACF-EF0F-7C48-01D0B9C8C6AD}"/>
                </a:ext>
              </a:extLst>
            </p:cNvPr>
            <p:cNvSpPr/>
            <p:nvPr/>
          </p:nvSpPr>
          <p:spPr>
            <a:xfrm rot="16200000">
              <a:off x="3778470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01A26A-BF66-AEC2-8DB7-882809261675}"/>
                </a:ext>
              </a:extLst>
            </p:cNvPr>
            <p:cNvSpPr/>
            <p:nvPr/>
          </p:nvSpPr>
          <p:spPr>
            <a:xfrm rot="16200000">
              <a:off x="4058658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F4ABE9C-1F13-4BF3-9CA2-8A08515AA283}"/>
                </a:ext>
              </a:extLst>
            </p:cNvPr>
            <p:cNvSpPr/>
            <p:nvPr/>
          </p:nvSpPr>
          <p:spPr>
            <a:xfrm rot="16200000">
              <a:off x="4338846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04C85E0-0C55-AB68-FEBC-2744D7810761}"/>
                </a:ext>
              </a:extLst>
            </p:cNvPr>
            <p:cNvSpPr/>
            <p:nvPr/>
          </p:nvSpPr>
          <p:spPr>
            <a:xfrm rot="16200000">
              <a:off x="461903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AC3A2F9-1E1D-C12A-ED22-838F32BEF67D}"/>
                </a:ext>
              </a:extLst>
            </p:cNvPr>
            <p:cNvSpPr/>
            <p:nvPr/>
          </p:nvSpPr>
          <p:spPr>
            <a:xfrm rot="16200000">
              <a:off x="4899221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C078437-FC4F-4125-03F4-CC41F146B896}"/>
                </a:ext>
              </a:extLst>
            </p:cNvPr>
            <p:cNvSpPr/>
            <p:nvPr/>
          </p:nvSpPr>
          <p:spPr>
            <a:xfrm rot="16200000">
              <a:off x="5179409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3700C3-B2E4-4909-3633-A8559DBF259E}"/>
                </a:ext>
              </a:extLst>
            </p:cNvPr>
            <p:cNvSpPr/>
            <p:nvPr/>
          </p:nvSpPr>
          <p:spPr>
            <a:xfrm rot="16200000">
              <a:off x="5459597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60FF91-56B9-9516-6E67-42D93931A977}"/>
                </a:ext>
              </a:extLst>
            </p:cNvPr>
            <p:cNvSpPr/>
            <p:nvPr/>
          </p:nvSpPr>
          <p:spPr>
            <a:xfrm rot="16200000">
              <a:off x="5739785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32576A5-9770-20C2-5DC6-A412D721EFD2}"/>
                </a:ext>
              </a:extLst>
            </p:cNvPr>
            <p:cNvSpPr/>
            <p:nvPr/>
          </p:nvSpPr>
          <p:spPr>
            <a:xfrm rot="16200000">
              <a:off x="321809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7828018-4A17-0C9E-36AB-70FFEE23A7E5}"/>
                </a:ext>
              </a:extLst>
            </p:cNvPr>
            <p:cNvSpPr/>
            <p:nvPr/>
          </p:nvSpPr>
          <p:spPr>
            <a:xfrm rot="16200000">
              <a:off x="3498282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A162E40-C896-1CB8-FB9E-8145617A87F1}"/>
                </a:ext>
              </a:extLst>
            </p:cNvPr>
            <p:cNvSpPr/>
            <p:nvPr/>
          </p:nvSpPr>
          <p:spPr>
            <a:xfrm rot="16200000">
              <a:off x="3778470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2A6CC8-A78B-AF46-2D88-3AF342E01B57}"/>
                </a:ext>
              </a:extLst>
            </p:cNvPr>
            <p:cNvSpPr/>
            <p:nvPr/>
          </p:nvSpPr>
          <p:spPr>
            <a:xfrm rot="16200000">
              <a:off x="4058658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91F956F-C2F4-B646-B30D-4B5DABE90405}"/>
                </a:ext>
              </a:extLst>
            </p:cNvPr>
            <p:cNvSpPr/>
            <p:nvPr/>
          </p:nvSpPr>
          <p:spPr>
            <a:xfrm rot="16200000">
              <a:off x="4338846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DE26E93-1195-29C0-21CB-A4AFE23C4194}"/>
                </a:ext>
              </a:extLst>
            </p:cNvPr>
            <p:cNvSpPr/>
            <p:nvPr/>
          </p:nvSpPr>
          <p:spPr>
            <a:xfrm rot="16200000">
              <a:off x="461903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BECCF29-95F5-0BAC-E163-43DEA6813CFE}"/>
                </a:ext>
              </a:extLst>
            </p:cNvPr>
            <p:cNvSpPr/>
            <p:nvPr/>
          </p:nvSpPr>
          <p:spPr>
            <a:xfrm rot="16200000">
              <a:off x="4899221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9437D8A-E814-01F5-BF23-24378D3F5BD8}"/>
                </a:ext>
              </a:extLst>
            </p:cNvPr>
            <p:cNvSpPr/>
            <p:nvPr/>
          </p:nvSpPr>
          <p:spPr>
            <a:xfrm rot="16200000">
              <a:off x="5179409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0BBF595-B346-797B-4735-F492E49D3C4A}"/>
                </a:ext>
              </a:extLst>
            </p:cNvPr>
            <p:cNvSpPr/>
            <p:nvPr/>
          </p:nvSpPr>
          <p:spPr>
            <a:xfrm rot="16200000">
              <a:off x="5459597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F3E801E-AD31-6420-3ABE-AFBD027214D3}"/>
                </a:ext>
              </a:extLst>
            </p:cNvPr>
            <p:cNvSpPr/>
            <p:nvPr/>
          </p:nvSpPr>
          <p:spPr>
            <a:xfrm rot="16200000">
              <a:off x="5739785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8FA76A7-0395-9EC6-A206-21E9C9307DA7}"/>
                </a:ext>
              </a:extLst>
            </p:cNvPr>
            <p:cNvSpPr/>
            <p:nvPr/>
          </p:nvSpPr>
          <p:spPr>
            <a:xfrm rot="16200000">
              <a:off x="321809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EE3F64C-5E3E-7C98-A30E-DAE93845D530}"/>
                </a:ext>
              </a:extLst>
            </p:cNvPr>
            <p:cNvSpPr/>
            <p:nvPr/>
          </p:nvSpPr>
          <p:spPr>
            <a:xfrm rot="16200000">
              <a:off x="3498282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5669BB4-CDFA-8993-8C44-3ED316326D05}"/>
                </a:ext>
              </a:extLst>
            </p:cNvPr>
            <p:cNvSpPr/>
            <p:nvPr/>
          </p:nvSpPr>
          <p:spPr>
            <a:xfrm rot="16200000">
              <a:off x="3778470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342FF67-FA98-012F-2FEA-7F8541136C24}"/>
                </a:ext>
              </a:extLst>
            </p:cNvPr>
            <p:cNvSpPr/>
            <p:nvPr/>
          </p:nvSpPr>
          <p:spPr>
            <a:xfrm rot="16200000">
              <a:off x="4058658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8CDCC8A-CE69-0AB8-1A80-976B86E934EE}"/>
                </a:ext>
              </a:extLst>
            </p:cNvPr>
            <p:cNvSpPr/>
            <p:nvPr/>
          </p:nvSpPr>
          <p:spPr>
            <a:xfrm rot="16200000">
              <a:off x="4338846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F3E7F82-2F15-5EA0-F074-930A6CA39BEE}"/>
                </a:ext>
              </a:extLst>
            </p:cNvPr>
            <p:cNvSpPr/>
            <p:nvPr/>
          </p:nvSpPr>
          <p:spPr>
            <a:xfrm rot="16200000">
              <a:off x="461903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45F1A4A-AC06-95CA-BC18-E7A811028B93}"/>
                </a:ext>
              </a:extLst>
            </p:cNvPr>
            <p:cNvSpPr/>
            <p:nvPr/>
          </p:nvSpPr>
          <p:spPr>
            <a:xfrm rot="16200000">
              <a:off x="4899221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7465B74-20FB-D091-BA91-EBE4742222BE}"/>
                </a:ext>
              </a:extLst>
            </p:cNvPr>
            <p:cNvSpPr/>
            <p:nvPr/>
          </p:nvSpPr>
          <p:spPr>
            <a:xfrm rot="16200000">
              <a:off x="5179409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1ED70F5-9573-52C8-CFEC-45CD68748066}"/>
                </a:ext>
              </a:extLst>
            </p:cNvPr>
            <p:cNvSpPr/>
            <p:nvPr/>
          </p:nvSpPr>
          <p:spPr>
            <a:xfrm rot="16200000">
              <a:off x="5459597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96B0A17-AA67-9DCB-C126-7822BD750211}"/>
                </a:ext>
              </a:extLst>
            </p:cNvPr>
            <p:cNvSpPr/>
            <p:nvPr/>
          </p:nvSpPr>
          <p:spPr>
            <a:xfrm rot="16200000">
              <a:off x="5739785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D04824E-643E-4D5D-D4AD-108A4A5A9ADA}"/>
                </a:ext>
              </a:extLst>
            </p:cNvPr>
            <p:cNvSpPr/>
            <p:nvPr/>
          </p:nvSpPr>
          <p:spPr>
            <a:xfrm rot="16200000">
              <a:off x="321809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6C930F6-B31A-5B5F-E588-D21B5130485B}"/>
                </a:ext>
              </a:extLst>
            </p:cNvPr>
            <p:cNvSpPr/>
            <p:nvPr/>
          </p:nvSpPr>
          <p:spPr>
            <a:xfrm rot="16200000">
              <a:off x="3498282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D45FE1-165A-1D96-4B2D-7B0DA2D297B5}"/>
                </a:ext>
              </a:extLst>
            </p:cNvPr>
            <p:cNvSpPr/>
            <p:nvPr/>
          </p:nvSpPr>
          <p:spPr>
            <a:xfrm rot="16200000">
              <a:off x="3778470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8EB4503-9B8E-0EA6-5735-526185322DE2}"/>
                </a:ext>
              </a:extLst>
            </p:cNvPr>
            <p:cNvSpPr/>
            <p:nvPr/>
          </p:nvSpPr>
          <p:spPr>
            <a:xfrm rot="16200000">
              <a:off x="4058658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8346F6A-79E7-C03F-9F46-5EC2E6B32233}"/>
                </a:ext>
              </a:extLst>
            </p:cNvPr>
            <p:cNvSpPr/>
            <p:nvPr/>
          </p:nvSpPr>
          <p:spPr>
            <a:xfrm rot="16200000">
              <a:off x="4338846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80166CB-8106-E162-237C-ACAF041619E9}"/>
                </a:ext>
              </a:extLst>
            </p:cNvPr>
            <p:cNvSpPr/>
            <p:nvPr/>
          </p:nvSpPr>
          <p:spPr>
            <a:xfrm rot="16200000">
              <a:off x="461903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9D7F636-B752-2F88-20C8-9C0C455E4D33}"/>
                </a:ext>
              </a:extLst>
            </p:cNvPr>
            <p:cNvSpPr/>
            <p:nvPr/>
          </p:nvSpPr>
          <p:spPr>
            <a:xfrm rot="16200000">
              <a:off x="4899221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B665148-761D-B18C-191E-4FE6A93ACC50}"/>
                </a:ext>
              </a:extLst>
            </p:cNvPr>
            <p:cNvSpPr/>
            <p:nvPr/>
          </p:nvSpPr>
          <p:spPr>
            <a:xfrm rot="16200000">
              <a:off x="5179409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BDE8E10-EC3F-E94E-962F-5859EA00E8CE}"/>
                </a:ext>
              </a:extLst>
            </p:cNvPr>
            <p:cNvSpPr/>
            <p:nvPr/>
          </p:nvSpPr>
          <p:spPr>
            <a:xfrm rot="16200000">
              <a:off x="5459597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B3F18C3-BE3A-1E09-72EF-7238F83D383C}"/>
                </a:ext>
              </a:extLst>
            </p:cNvPr>
            <p:cNvSpPr/>
            <p:nvPr/>
          </p:nvSpPr>
          <p:spPr>
            <a:xfrm rot="16200000">
              <a:off x="5739785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6312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47735-BDB2-EBAC-B99F-DA5708906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402540B-DEB4-4B27-4D09-FA16176DADEA}"/>
              </a:ext>
            </a:extLst>
          </p:cNvPr>
          <p:cNvSpPr txBox="1"/>
          <p:nvPr/>
        </p:nvSpPr>
        <p:spPr>
          <a:xfrm>
            <a:off x="1404298" y="524055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Hundredths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2C971-9E9C-555B-D94F-05C525754637}"/>
              </a:ext>
            </a:extLst>
          </p:cNvPr>
          <p:cNvSpPr txBox="1"/>
          <p:nvPr/>
        </p:nvSpPr>
        <p:spPr>
          <a:xfrm>
            <a:off x="2839457" y="4775327"/>
            <a:ext cx="63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</a:rPr>
              <a:t>What fraction is shaded?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55EF57-F9C1-F401-2FA2-79206C43CDE2}"/>
                  </a:ext>
                </a:extLst>
              </p:cNvPr>
              <p:cNvSpPr txBox="1"/>
              <p:nvPr/>
            </p:nvSpPr>
            <p:spPr>
              <a:xfrm>
                <a:off x="3214086" y="5351681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55EF57-F9C1-F401-2FA2-79206C43C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86" y="5351681"/>
                <a:ext cx="698911" cy="978281"/>
              </a:xfrm>
              <a:prstGeom prst="rect">
                <a:avLst/>
              </a:prstGeom>
              <a:blipFill>
                <a:blip r:embed="rId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E90732B6-289B-FCD3-B067-EF9B14A9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DC992A7-56B5-3DDA-A487-18559288F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168EB3-194D-B107-D02D-97FD09BC0E0D}"/>
              </a:ext>
            </a:extLst>
          </p:cNvPr>
          <p:cNvGrpSpPr/>
          <p:nvPr/>
        </p:nvGrpSpPr>
        <p:grpSpPr>
          <a:xfrm>
            <a:off x="3220569" y="1423805"/>
            <a:ext cx="2786590" cy="2838552"/>
            <a:chOff x="3220569" y="1423805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EA2BD1-5F69-9B6A-099E-1D5671998C4C}"/>
                </a:ext>
              </a:extLst>
            </p:cNvPr>
            <p:cNvSpPr/>
            <p:nvPr/>
          </p:nvSpPr>
          <p:spPr>
            <a:xfrm rot="16200000">
              <a:off x="3218219" y="39951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A1AB31-AA51-DD85-F36A-4E2B6C122CA0}"/>
                </a:ext>
              </a:extLst>
            </p:cNvPr>
            <p:cNvSpPr/>
            <p:nvPr/>
          </p:nvSpPr>
          <p:spPr>
            <a:xfrm rot="16200000">
              <a:off x="3498407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1757A8-069F-4E54-05BA-CEEC70DFB345}"/>
                </a:ext>
              </a:extLst>
            </p:cNvPr>
            <p:cNvSpPr/>
            <p:nvPr/>
          </p:nvSpPr>
          <p:spPr>
            <a:xfrm rot="16200000">
              <a:off x="3778595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986A1E-44A3-A852-2140-901C4EDF3DDB}"/>
                </a:ext>
              </a:extLst>
            </p:cNvPr>
            <p:cNvSpPr/>
            <p:nvPr/>
          </p:nvSpPr>
          <p:spPr>
            <a:xfrm rot="16200000">
              <a:off x="4058783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99D57A-7968-7575-1BA5-287BD7E4A37D}"/>
                </a:ext>
              </a:extLst>
            </p:cNvPr>
            <p:cNvSpPr/>
            <p:nvPr/>
          </p:nvSpPr>
          <p:spPr>
            <a:xfrm rot="16200000">
              <a:off x="4338971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0608B7-E360-6A5D-FF23-0617CD49616F}"/>
                </a:ext>
              </a:extLst>
            </p:cNvPr>
            <p:cNvSpPr/>
            <p:nvPr/>
          </p:nvSpPr>
          <p:spPr>
            <a:xfrm rot="16200000">
              <a:off x="4619159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15959A-D5E5-D398-4051-E7D168CE1954}"/>
                </a:ext>
              </a:extLst>
            </p:cNvPr>
            <p:cNvSpPr/>
            <p:nvPr/>
          </p:nvSpPr>
          <p:spPr>
            <a:xfrm rot="16200000">
              <a:off x="4899346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35021D-4E2F-AAD7-D546-F0F65C604693}"/>
                </a:ext>
              </a:extLst>
            </p:cNvPr>
            <p:cNvSpPr/>
            <p:nvPr/>
          </p:nvSpPr>
          <p:spPr>
            <a:xfrm rot="16200000">
              <a:off x="5179534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B76EA7-44D8-7541-7125-A17E97F996FF}"/>
                </a:ext>
              </a:extLst>
            </p:cNvPr>
            <p:cNvSpPr/>
            <p:nvPr/>
          </p:nvSpPr>
          <p:spPr>
            <a:xfrm rot="16200000">
              <a:off x="5459722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7B3C4C-29A4-2546-9491-BE071D3F833D}"/>
                </a:ext>
              </a:extLst>
            </p:cNvPr>
            <p:cNvSpPr/>
            <p:nvPr/>
          </p:nvSpPr>
          <p:spPr>
            <a:xfrm rot="16200000">
              <a:off x="5739910" y="39951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5FCE877-DD5E-CDF5-CB5D-494AEFC6274F}"/>
                </a:ext>
              </a:extLst>
            </p:cNvPr>
            <p:cNvSpPr/>
            <p:nvPr/>
          </p:nvSpPr>
          <p:spPr>
            <a:xfrm rot="16200000">
              <a:off x="3218094" y="370968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D7E397-623B-0B2C-5279-12F11F39DA7C}"/>
                </a:ext>
              </a:extLst>
            </p:cNvPr>
            <p:cNvSpPr/>
            <p:nvPr/>
          </p:nvSpPr>
          <p:spPr>
            <a:xfrm rot="16200000">
              <a:off x="3498282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F0186B-1B8B-8439-A71A-A5F444A6920E}"/>
                </a:ext>
              </a:extLst>
            </p:cNvPr>
            <p:cNvSpPr/>
            <p:nvPr/>
          </p:nvSpPr>
          <p:spPr>
            <a:xfrm rot="16200000">
              <a:off x="3778470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98DBC9-C942-7A54-AB12-AD0FD712B3FC}"/>
                </a:ext>
              </a:extLst>
            </p:cNvPr>
            <p:cNvSpPr/>
            <p:nvPr/>
          </p:nvSpPr>
          <p:spPr>
            <a:xfrm rot="16200000">
              <a:off x="4058658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997B11-6E53-FB89-EA1B-4F2E1C06CACE}"/>
                </a:ext>
              </a:extLst>
            </p:cNvPr>
            <p:cNvSpPr/>
            <p:nvPr/>
          </p:nvSpPr>
          <p:spPr>
            <a:xfrm rot="16200000">
              <a:off x="4338846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33EA66-6D00-3F71-D5A6-DBCF78909288}"/>
                </a:ext>
              </a:extLst>
            </p:cNvPr>
            <p:cNvSpPr/>
            <p:nvPr/>
          </p:nvSpPr>
          <p:spPr>
            <a:xfrm rot="16200000">
              <a:off x="4619034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B7B8DF-99F3-166C-0BAA-D82CFC999DDD}"/>
                </a:ext>
              </a:extLst>
            </p:cNvPr>
            <p:cNvSpPr/>
            <p:nvPr/>
          </p:nvSpPr>
          <p:spPr>
            <a:xfrm rot="16200000">
              <a:off x="4899221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7BC47B-FC99-416F-CD6B-6DBA9DC5D63E}"/>
                </a:ext>
              </a:extLst>
            </p:cNvPr>
            <p:cNvSpPr/>
            <p:nvPr/>
          </p:nvSpPr>
          <p:spPr>
            <a:xfrm rot="16200000">
              <a:off x="5179409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4D5121-9850-4855-FABE-C20CBC5E3BCD}"/>
                </a:ext>
              </a:extLst>
            </p:cNvPr>
            <p:cNvSpPr/>
            <p:nvPr/>
          </p:nvSpPr>
          <p:spPr>
            <a:xfrm rot="16200000">
              <a:off x="5459597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4FEE4C-8A90-8D66-AC99-62364EBBD170}"/>
                </a:ext>
              </a:extLst>
            </p:cNvPr>
            <p:cNvSpPr/>
            <p:nvPr/>
          </p:nvSpPr>
          <p:spPr>
            <a:xfrm rot="16200000">
              <a:off x="5739785" y="370968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43371CB-8029-9D0A-1373-C5EEFAE51BB6}"/>
                </a:ext>
              </a:extLst>
            </p:cNvPr>
            <p:cNvSpPr/>
            <p:nvPr/>
          </p:nvSpPr>
          <p:spPr>
            <a:xfrm rot="16200000">
              <a:off x="3218094" y="342425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2210C2-FE02-5E20-51DD-C681692618F8}"/>
                </a:ext>
              </a:extLst>
            </p:cNvPr>
            <p:cNvSpPr/>
            <p:nvPr/>
          </p:nvSpPr>
          <p:spPr>
            <a:xfrm rot="16200000">
              <a:off x="3498282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E3FF20-13B0-A565-89EC-2C3DEF386FF8}"/>
                </a:ext>
              </a:extLst>
            </p:cNvPr>
            <p:cNvSpPr/>
            <p:nvPr/>
          </p:nvSpPr>
          <p:spPr>
            <a:xfrm rot="16200000">
              <a:off x="3778470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58A6E3-6853-BDEA-E493-118FAAFDE03C}"/>
                </a:ext>
              </a:extLst>
            </p:cNvPr>
            <p:cNvSpPr/>
            <p:nvPr/>
          </p:nvSpPr>
          <p:spPr>
            <a:xfrm rot="16200000">
              <a:off x="4058658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5C096B4-F0DD-519D-E9D3-FDA31771F0B9}"/>
                </a:ext>
              </a:extLst>
            </p:cNvPr>
            <p:cNvSpPr/>
            <p:nvPr/>
          </p:nvSpPr>
          <p:spPr>
            <a:xfrm rot="16200000">
              <a:off x="4338846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F85A43-D583-C9D6-A452-D82E9892E812}"/>
                </a:ext>
              </a:extLst>
            </p:cNvPr>
            <p:cNvSpPr/>
            <p:nvPr/>
          </p:nvSpPr>
          <p:spPr>
            <a:xfrm rot="16200000">
              <a:off x="4619034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47B396-ABE5-50DA-DA64-F6DF2FCE9614}"/>
                </a:ext>
              </a:extLst>
            </p:cNvPr>
            <p:cNvSpPr/>
            <p:nvPr/>
          </p:nvSpPr>
          <p:spPr>
            <a:xfrm rot="16200000">
              <a:off x="4899221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1CB3C2C-0D87-C06D-D127-74DF71D89D21}"/>
                </a:ext>
              </a:extLst>
            </p:cNvPr>
            <p:cNvSpPr/>
            <p:nvPr/>
          </p:nvSpPr>
          <p:spPr>
            <a:xfrm rot="16200000">
              <a:off x="5179409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730538-7E0E-9B91-ED71-41758583495B}"/>
                </a:ext>
              </a:extLst>
            </p:cNvPr>
            <p:cNvSpPr/>
            <p:nvPr/>
          </p:nvSpPr>
          <p:spPr>
            <a:xfrm rot="16200000">
              <a:off x="5459597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1487A8-CFCF-02BE-F63B-EC4AE61E9B07}"/>
                </a:ext>
              </a:extLst>
            </p:cNvPr>
            <p:cNvSpPr/>
            <p:nvPr/>
          </p:nvSpPr>
          <p:spPr>
            <a:xfrm rot="16200000">
              <a:off x="5739785" y="342425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5E5C8C-DDCB-F98F-F1B1-81B8197CC2A4}"/>
                </a:ext>
              </a:extLst>
            </p:cNvPr>
            <p:cNvSpPr/>
            <p:nvPr/>
          </p:nvSpPr>
          <p:spPr>
            <a:xfrm rot="16200000">
              <a:off x="3218094" y="31388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A814A3-C9CA-C865-EDA7-55F70BB4F6F6}"/>
                </a:ext>
              </a:extLst>
            </p:cNvPr>
            <p:cNvSpPr/>
            <p:nvPr/>
          </p:nvSpPr>
          <p:spPr>
            <a:xfrm rot="16200000">
              <a:off x="3498282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398BE57-3093-2355-EC06-2F3A0578A1BA}"/>
                </a:ext>
              </a:extLst>
            </p:cNvPr>
            <p:cNvSpPr/>
            <p:nvPr/>
          </p:nvSpPr>
          <p:spPr>
            <a:xfrm rot="16200000">
              <a:off x="3778470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6A755E9-815D-9E86-ED7F-05C064FC4206}"/>
                </a:ext>
              </a:extLst>
            </p:cNvPr>
            <p:cNvSpPr/>
            <p:nvPr/>
          </p:nvSpPr>
          <p:spPr>
            <a:xfrm rot="16200000">
              <a:off x="4058658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5475B3-93F2-7B71-3C24-B78081515380}"/>
                </a:ext>
              </a:extLst>
            </p:cNvPr>
            <p:cNvSpPr/>
            <p:nvPr/>
          </p:nvSpPr>
          <p:spPr>
            <a:xfrm rot="16200000">
              <a:off x="4338846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C58644-CF6F-163D-76D5-6685FFD5D391}"/>
                </a:ext>
              </a:extLst>
            </p:cNvPr>
            <p:cNvSpPr/>
            <p:nvPr/>
          </p:nvSpPr>
          <p:spPr>
            <a:xfrm rot="16200000">
              <a:off x="4619034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0284A94-6A84-5779-92BA-7BB96E44F45E}"/>
                </a:ext>
              </a:extLst>
            </p:cNvPr>
            <p:cNvSpPr/>
            <p:nvPr/>
          </p:nvSpPr>
          <p:spPr>
            <a:xfrm rot="16200000">
              <a:off x="4899221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FD5E02C-FBCA-C4BF-51DF-B64BFE832071}"/>
                </a:ext>
              </a:extLst>
            </p:cNvPr>
            <p:cNvSpPr/>
            <p:nvPr/>
          </p:nvSpPr>
          <p:spPr>
            <a:xfrm rot="16200000">
              <a:off x="5179409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6A24BF6-11CC-5B33-0699-9EB8C30D06A8}"/>
                </a:ext>
              </a:extLst>
            </p:cNvPr>
            <p:cNvSpPr/>
            <p:nvPr/>
          </p:nvSpPr>
          <p:spPr>
            <a:xfrm rot="16200000">
              <a:off x="5459597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94001-E6C3-F15E-F33D-F69CF05BDA17}"/>
                </a:ext>
              </a:extLst>
            </p:cNvPr>
            <p:cNvSpPr/>
            <p:nvPr/>
          </p:nvSpPr>
          <p:spPr>
            <a:xfrm rot="16200000">
              <a:off x="5739785" y="31388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87994FB-DC02-0FEE-C2AA-2E291C67F212}"/>
                </a:ext>
              </a:extLst>
            </p:cNvPr>
            <p:cNvSpPr/>
            <p:nvPr/>
          </p:nvSpPr>
          <p:spPr>
            <a:xfrm rot="16200000">
              <a:off x="3218094" y="285340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86F6ED-4930-21C3-92B6-4D70CEDD6AF0}"/>
                </a:ext>
              </a:extLst>
            </p:cNvPr>
            <p:cNvSpPr/>
            <p:nvPr/>
          </p:nvSpPr>
          <p:spPr>
            <a:xfrm rot="16200000">
              <a:off x="3498282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C07C1F-7601-F2E5-6B8C-05BDE89BDC95}"/>
                </a:ext>
              </a:extLst>
            </p:cNvPr>
            <p:cNvSpPr/>
            <p:nvPr/>
          </p:nvSpPr>
          <p:spPr>
            <a:xfrm rot="16200000">
              <a:off x="3778470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6097E2-0058-91FF-839A-FA6816E3B84D}"/>
                </a:ext>
              </a:extLst>
            </p:cNvPr>
            <p:cNvSpPr/>
            <p:nvPr/>
          </p:nvSpPr>
          <p:spPr>
            <a:xfrm rot="16200000">
              <a:off x="4058658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BD34AB0-ADC8-77C8-2D87-2BB43236304D}"/>
                </a:ext>
              </a:extLst>
            </p:cNvPr>
            <p:cNvSpPr/>
            <p:nvPr/>
          </p:nvSpPr>
          <p:spPr>
            <a:xfrm rot="16200000">
              <a:off x="4338846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6C16C9D-DAE8-3B12-661E-8262916C7CF5}"/>
                </a:ext>
              </a:extLst>
            </p:cNvPr>
            <p:cNvSpPr/>
            <p:nvPr/>
          </p:nvSpPr>
          <p:spPr>
            <a:xfrm rot="16200000">
              <a:off x="4619034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685FDC4-8C92-AA8A-1088-75F95A32104C}"/>
                </a:ext>
              </a:extLst>
            </p:cNvPr>
            <p:cNvSpPr/>
            <p:nvPr/>
          </p:nvSpPr>
          <p:spPr>
            <a:xfrm rot="16200000">
              <a:off x="4899221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887DB18-0951-D0A4-A755-33ACB10D9D1E}"/>
                </a:ext>
              </a:extLst>
            </p:cNvPr>
            <p:cNvSpPr/>
            <p:nvPr/>
          </p:nvSpPr>
          <p:spPr>
            <a:xfrm rot="16200000">
              <a:off x="5179409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8C287C4-C2D6-B993-2A65-D9E18C4E3431}"/>
                </a:ext>
              </a:extLst>
            </p:cNvPr>
            <p:cNvSpPr/>
            <p:nvPr/>
          </p:nvSpPr>
          <p:spPr>
            <a:xfrm rot="16200000">
              <a:off x="5459597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DCE9749-F960-132C-F5AC-62D64D4F0010}"/>
                </a:ext>
              </a:extLst>
            </p:cNvPr>
            <p:cNvSpPr/>
            <p:nvPr/>
          </p:nvSpPr>
          <p:spPr>
            <a:xfrm rot="16200000">
              <a:off x="5739785" y="285340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50BD88-62DF-4886-27A9-8825D3879B9B}"/>
                </a:ext>
              </a:extLst>
            </p:cNvPr>
            <p:cNvSpPr/>
            <p:nvPr/>
          </p:nvSpPr>
          <p:spPr>
            <a:xfrm rot="16200000">
              <a:off x="3218094" y="25679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441089D-7E32-0DFC-AAD2-3EFF00A18B30}"/>
                </a:ext>
              </a:extLst>
            </p:cNvPr>
            <p:cNvSpPr/>
            <p:nvPr/>
          </p:nvSpPr>
          <p:spPr>
            <a:xfrm rot="16200000">
              <a:off x="3498282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4A3B6FD-F145-3A22-C891-44EC3BEDCC4E}"/>
                </a:ext>
              </a:extLst>
            </p:cNvPr>
            <p:cNvSpPr/>
            <p:nvPr/>
          </p:nvSpPr>
          <p:spPr>
            <a:xfrm rot="16200000">
              <a:off x="3778470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C6E97F8-A10C-A945-5C1C-2EEA67129FA5}"/>
                </a:ext>
              </a:extLst>
            </p:cNvPr>
            <p:cNvSpPr/>
            <p:nvPr/>
          </p:nvSpPr>
          <p:spPr>
            <a:xfrm rot="16200000">
              <a:off x="4058658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274FF48-4591-378A-6ABF-9A2E3EAD20EB}"/>
                </a:ext>
              </a:extLst>
            </p:cNvPr>
            <p:cNvSpPr/>
            <p:nvPr/>
          </p:nvSpPr>
          <p:spPr>
            <a:xfrm rot="16200000">
              <a:off x="4338846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03C170F-2586-7E6B-515B-808DA58ACC5F}"/>
                </a:ext>
              </a:extLst>
            </p:cNvPr>
            <p:cNvSpPr/>
            <p:nvPr/>
          </p:nvSpPr>
          <p:spPr>
            <a:xfrm rot="16200000">
              <a:off x="4619034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7E36D6-50C8-C8FC-4856-FBDAB7258515}"/>
                </a:ext>
              </a:extLst>
            </p:cNvPr>
            <p:cNvSpPr/>
            <p:nvPr/>
          </p:nvSpPr>
          <p:spPr>
            <a:xfrm rot="16200000">
              <a:off x="4899221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C879A25-78A6-27B7-F786-5B67F81CD472}"/>
                </a:ext>
              </a:extLst>
            </p:cNvPr>
            <p:cNvSpPr/>
            <p:nvPr/>
          </p:nvSpPr>
          <p:spPr>
            <a:xfrm rot="16200000">
              <a:off x="5179409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722ED4-3C59-946B-98FD-875EEFB027BA}"/>
                </a:ext>
              </a:extLst>
            </p:cNvPr>
            <p:cNvSpPr/>
            <p:nvPr/>
          </p:nvSpPr>
          <p:spPr>
            <a:xfrm rot="16200000">
              <a:off x="5459597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D226499-A5B5-79F9-AF70-911204D1AFC3}"/>
                </a:ext>
              </a:extLst>
            </p:cNvPr>
            <p:cNvSpPr/>
            <p:nvPr/>
          </p:nvSpPr>
          <p:spPr>
            <a:xfrm rot="16200000">
              <a:off x="5739785" y="25679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607632D-AA63-C989-ADD0-4DACB67B7115}"/>
                </a:ext>
              </a:extLst>
            </p:cNvPr>
            <p:cNvSpPr/>
            <p:nvPr/>
          </p:nvSpPr>
          <p:spPr>
            <a:xfrm rot="16200000">
              <a:off x="3218094" y="22825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3E99A68-9AC5-FAFC-15D7-BD26F02B4D9D}"/>
                </a:ext>
              </a:extLst>
            </p:cNvPr>
            <p:cNvSpPr/>
            <p:nvPr/>
          </p:nvSpPr>
          <p:spPr>
            <a:xfrm rot="16200000">
              <a:off x="3498282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C27A8CA-7B8A-689C-544A-19773A96ED1D}"/>
                </a:ext>
              </a:extLst>
            </p:cNvPr>
            <p:cNvSpPr/>
            <p:nvPr/>
          </p:nvSpPr>
          <p:spPr>
            <a:xfrm rot="16200000">
              <a:off x="3778470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524BD51-17ED-41AD-610A-26898309D56E}"/>
                </a:ext>
              </a:extLst>
            </p:cNvPr>
            <p:cNvSpPr/>
            <p:nvPr/>
          </p:nvSpPr>
          <p:spPr>
            <a:xfrm rot="16200000">
              <a:off x="4058658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CC2D65D-9732-6031-6511-44E38DFCA264}"/>
                </a:ext>
              </a:extLst>
            </p:cNvPr>
            <p:cNvSpPr/>
            <p:nvPr/>
          </p:nvSpPr>
          <p:spPr>
            <a:xfrm rot="16200000">
              <a:off x="4338846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5645BDA-E06A-5278-4155-42AFCDF3F973}"/>
                </a:ext>
              </a:extLst>
            </p:cNvPr>
            <p:cNvSpPr/>
            <p:nvPr/>
          </p:nvSpPr>
          <p:spPr>
            <a:xfrm rot="16200000">
              <a:off x="4619034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3D3B4B6-0ADD-EA03-A1A5-28B2742565DC}"/>
                </a:ext>
              </a:extLst>
            </p:cNvPr>
            <p:cNvSpPr/>
            <p:nvPr/>
          </p:nvSpPr>
          <p:spPr>
            <a:xfrm rot="16200000">
              <a:off x="4899221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11C8AEB-7C8F-1D82-5193-A5B823A735E8}"/>
                </a:ext>
              </a:extLst>
            </p:cNvPr>
            <p:cNvSpPr/>
            <p:nvPr/>
          </p:nvSpPr>
          <p:spPr>
            <a:xfrm rot="16200000">
              <a:off x="5179409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ECB42E7-2F79-A482-A507-A0CED38BA9A2}"/>
                </a:ext>
              </a:extLst>
            </p:cNvPr>
            <p:cNvSpPr/>
            <p:nvPr/>
          </p:nvSpPr>
          <p:spPr>
            <a:xfrm rot="16200000">
              <a:off x="5459597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FBE0ADF-3B49-C562-2254-B365496B6CBE}"/>
                </a:ext>
              </a:extLst>
            </p:cNvPr>
            <p:cNvSpPr/>
            <p:nvPr/>
          </p:nvSpPr>
          <p:spPr>
            <a:xfrm rot="16200000">
              <a:off x="5739785" y="22825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107715-4552-B1D1-1F17-0703A457A55C}"/>
                </a:ext>
              </a:extLst>
            </p:cNvPr>
            <p:cNvSpPr/>
            <p:nvPr/>
          </p:nvSpPr>
          <p:spPr>
            <a:xfrm rot="16200000">
              <a:off x="3218094" y="19971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89A5894-2649-0BB6-9314-998E02B2EE10}"/>
                </a:ext>
              </a:extLst>
            </p:cNvPr>
            <p:cNvSpPr/>
            <p:nvPr/>
          </p:nvSpPr>
          <p:spPr>
            <a:xfrm rot="16200000">
              <a:off x="3498282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00A034C-285A-089C-3583-81027BB75F31}"/>
                </a:ext>
              </a:extLst>
            </p:cNvPr>
            <p:cNvSpPr/>
            <p:nvPr/>
          </p:nvSpPr>
          <p:spPr>
            <a:xfrm rot="16200000">
              <a:off x="3778470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59F67AD-1E9C-7E66-3F16-9D68DD5ABD00}"/>
                </a:ext>
              </a:extLst>
            </p:cNvPr>
            <p:cNvSpPr/>
            <p:nvPr/>
          </p:nvSpPr>
          <p:spPr>
            <a:xfrm rot="16200000">
              <a:off x="4058658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C9719B9-E022-036A-6CEC-01F0BC480A51}"/>
                </a:ext>
              </a:extLst>
            </p:cNvPr>
            <p:cNvSpPr/>
            <p:nvPr/>
          </p:nvSpPr>
          <p:spPr>
            <a:xfrm rot="16200000">
              <a:off x="4338846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C0CF3F4-B800-BECE-E542-A184E8E31C84}"/>
                </a:ext>
              </a:extLst>
            </p:cNvPr>
            <p:cNvSpPr/>
            <p:nvPr/>
          </p:nvSpPr>
          <p:spPr>
            <a:xfrm rot="16200000">
              <a:off x="4619034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89DA960-53F5-EA0E-9EFE-E5D71917509C}"/>
                </a:ext>
              </a:extLst>
            </p:cNvPr>
            <p:cNvSpPr/>
            <p:nvPr/>
          </p:nvSpPr>
          <p:spPr>
            <a:xfrm rot="16200000">
              <a:off x="4899221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F3B1D5A-629F-610A-E587-8C7A5C06B666}"/>
                </a:ext>
              </a:extLst>
            </p:cNvPr>
            <p:cNvSpPr/>
            <p:nvPr/>
          </p:nvSpPr>
          <p:spPr>
            <a:xfrm rot="16200000">
              <a:off x="5179409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3D5A96B-BFAF-5328-98C0-4768160882D8}"/>
                </a:ext>
              </a:extLst>
            </p:cNvPr>
            <p:cNvSpPr/>
            <p:nvPr/>
          </p:nvSpPr>
          <p:spPr>
            <a:xfrm rot="16200000">
              <a:off x="5459597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18EA028-F91F-E037-91D8-32FD0FA63CD5}"/>
                </a:ext>
              </a:extLst>
            </p:cNvPr>
            <p:cNvSpPr/>
            <p:nvPr/>
          </p:nvSpPr>
          <p:spPr>
            <a:xfrm rot="16200000">
              <a:off x="5739785" y="19971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CC332E-AC3D-7AA3-8A36-59957371E63C}"/>
                </a:ext>
              </a:extLst>
            </p:cNvPr>
            <p:cNvSpPr/>
            <p:nvPr/>
          </p:nvSpPr>
          <p:spPr>
            <a:xfrm rot="16200000">
              <a:off x="3218094" y="17117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4CEA2F2-1F5C-7685-1862-BC8229AB28DE}"/>
                </a:ext>
              </a:extLst>
            </p:cNvPr>
            <p:cNvSpPr/>
            <p:nvPr/>
          </p:nvSpPr>
          <p:spPr>
            <a:xfrm rot="16200000">
              <a:off x="3498282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1C8B4FF-FA97-2703-A50E-9A320BE142CD}"/>
                </a:ext>
              </a:extLst>
            </p:cNvPr>
            <p:cNvSpPr/>
            <p:nvPr/>
          </p:nvSpPr>
          <p:spPr>
            <a:xfrm rot="16200000">
              <a:off x="3778470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3B8F7A2-1F67-D82D-73CB-493B9FFB3406}"/>
                </a:ext>
              </a:extLst>
            </p:cNvPr>
            <p:cNvSpPr/>
            <p:nvPr/>
          </p:nvSpPr>
          <p:spPr>
            <a:xfrm rot="16200000">
              <a:off x="4058658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ABB31A6-93CF-3DBC-5E0D-9F17C6A3FD88}"/>
                </a:ext>
              </a:extLst>
            </p:cNvPr>
            <p:cNvSpPr/>
            <p:nvPr/>
          </p:nvSpPr>
          <p:spPr>
            <a:xfrm rot="16200000">
              <a:off x="4338846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4D82D3-2DEF-A60A-EFDA-5AE347523498}"/>
                </a:ext>
              </a:extLst>
            </p:cNvPr>
            <p:cNvSpPr/>
            <p:nvPr/>
          </p:nvSpPr>
          <p:spPr>
            <a:xfrm rot="16200000">
              <a:off x="4619034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CF26777-31C3-A8A5-F7F8-A5DEA0948E88}"/>
                </a:ext>
              </a:extLst>
            </p:cNvPr>
            <p:cNvSpPr/>
            <p:nvPr/>
          </p:nvSpPr>
          <p:spPr>
            <a:xfrm rot="16200000">
              <a:off x="4899221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EC3ADEC-E95D-176A-8778-DA05E9F2A78F}"/>
                </a:ext>
              </a:extLst>
            </p:cNvPr>
            <p:cNvSpPr/>
            <p:nvPr/>
          </p:nvSpPr>
          <p:spPr>
            <a:xfrm rot="16200000">
              <a:off x="5179409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2B78F1B-16BB-8913-6104-A8E9A3E3870E}"/>
                </a:ext>
              </a:extLst>
            </p:cNvPr>
            <p:cNvSpPr/>
            <p:nvPr/>
          </p:nvSpPr>
          <p:spPr>
            <a:xfrm rot="16200000">
              <a:off x="5459597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35BFD56-C84E-E03C-B12D-BE999947EF56}"/>
                </a:ext>
              </a:extLst>
            </p:cNvPr>
            <p:cNvSpPr/>
            <p:nvPr/>
          </p:nvSpPr>
          <p:spPr>
            <a:xfrm rot="16200000">
              <a:off x="5739785" y="17117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7E09E3A-28BB-4B7D-78E6-CF4C9214E48F}"/>
                </a:ext>
              </a:extLst>
            </p:cNvPr>
            <p:cNvSpPr/>
            <p:nvPr/>
          </p:nvSpPr>
          <p:spPr>
            <a:xfrm rot="16200000">
              <a:off x="3218094" y="142628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BB4E6A5-24C7-C4F3-1738-2056795BF324}"/>
                </a:ext>
              </a:extLst>
            </p:cNvPr>
            <p:cNvSpPr/>
            <p:nvPr/>
          </p:nvSpPr>
          <p:spPr>
            <a:xfrm rot="16200000">
              <a:off x="3498282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DCA0A3-7812-3743-AC63-DC8C2E24648F}"/>
                </a:ext>
              </a:extLst>
            </p:cNvPr>
            <p:cNvSpPr/>
            <p:nvPr/>
          </p:nvSpPr>
          <p:spPr>
            <a:xfrm rot="16200000">
              <a:off x="3778470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0E17BBB-26B7-E924-D463-E93D10E3C309}"/>
                </a:ext>
              </a:extLst>
            </p:cNvPr>
            <p:cNvSpPr/>
            <p:nvPr/>
          </p:nvSpPr>
          <p:spPr>
            <a:xfrm rot="16200000">
              <a:off x="4058658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82F8CC5-07F0-AAE7-AD55-3AD8D8F3A747}"/>
                </a:ext>
              </a:extLst>
            </p:cNvPr>
            <p:cNvSpPr/>
            <p:nvPr/>
          </p:nvSpPr>
          <p:spPr>
            <a:xfrm rot="16200000">
              <a:off x="4338846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986B37-A21E-A2CA-1949-EE1E64971198}"/>
                </a:ext>
              </a:extLst>
            </p:cNvPr>
            <p:cNvSpPr/>
            <p:nvPr/>
          </p:nvSpPr>
          <p:spPr>
            <a:xfrm rot="16200000">
              <a:off x="4619034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E3BCA20-F988-A6F9-B5C6-029918FE05B3}"/>
                </a:ext>
              </a:extLst>
            </p:cNvPr>
            <p:cNvSpPr/>
            <p:nvPr/>
          </p:nvSpPr>
          <p:spPr>
            <a:xfrm rot="16200000">
              <a:off x="4899221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AA2D705-899F-EE55-FDCC-B517D7113ED1}"/>
                </a:ext>
              </a:extLst>
            </p:cNvPr>
            <p:cNvSpPr/>
            <p:nvPr/>
          </p:nvSpPr>
          <p:spPr>
            <a:xfrm rot="16200000">
              <a:off x="5179409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89D1B37-7A51-F5FC-0736-3339024FD1D9}"/>
                </a:ext>
              </a:extLst>
            </p:cNvPr>
            <p:cNvSpPr/>
            <p:nvPr/>
          </p:nvSpPr>
          <p:spPr>
            <a:xfrm rot="16200000">
              <a:off x="5459597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186BD9E-30F9-53E4-EB2A-1AACA16149F5}"/>
                </a:ext>
              </a:extLst>
            </p:cNvPr>
            <p:cNvSpPr/>
            <p:nvPr/>
          </p:nvSpPr>
          <p:spPr>
            <a:xfrm rot="16200000">
              <a:off x="5739785" y="142628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C04A35-F663-4E9E-3425-6046E6315B4D}"/>
                  </a:ext>
                </a:extLst>
              </p:cNvPr>
              <p:cNvSpPr txBox="1"/>
              <p:nvPr/>
            </p:nvSpPr>
            <p:spPr>
              <a:xfrm>
                <a:off x="5742384" y="5351681"/>
                <a:ext cx="698911" cy="97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C04A35-F663-4E9E-3425-6046E6315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84" y="5351681"/>
                <a:ext cx="698911" cy="978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127F0DA-DE28-AD94-2609-3933343EED69}"/>
              </a:ext>
            </a:extLst>
          </p:cNvPr>
          <p:cNvSpPr txBox="1"/>
          <p:nvPr/>
        </p:nvSpPr>
        <p:spPr>
          <a:xfrm>
            <a:off x="4191653" y="5486878"/>
            <a:ext cx="142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17004-F7A6-4BFF-C5DE-B8C126888FF2}"/>
              </a:ext>
            </a:extLst>
          </p:cNvPr>
          <p:cNvSpPr txBox="1"/>
          <p:nvPr/>
        </p:nvSpPr>
        <p:spPr>
          <a:xfrm>
            <a:off x="5381672" y="5400259"/>
            <a:ext cx="1420333" cy="1323439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</a:rPr>
              <a:t>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344DCE-8EAD-194A-690C-93E6C1643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977" y="5486878"/>
            <a:ext cx="92972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4D9399-5A19-1C4F-076A-25DFB0578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334559" y="4722223"/>
            <a:ext cx="1733792" cy="1533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F37315-1441-D37E-8815-13F121F3CF72}"/>
              </a:ext>
            </a:extLst>
          </p:cNvPr>
          <p:cNvSpPr txBox="1"/>
          <p:nvPr/>
        </p:nvSpPr>
        <p:spPr>
          <a:xfrm>
            <a:off x="1798728" y="478568"/>
            <a:ext cx="693019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tenths in 1?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hundredths in 1?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hundredths in 1 tenth?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1 tenth as a decimal.</a:t>
            </a:r>
          </a:p>
          <a:p>
            <a:pPr marL="0" lvl="1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marL="514350" lvl="1" indent="-514350">
              <a:buAutoNum type="arabicParenR" startAt="2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1"/>
            <a:r>
              <a:rPr lang="en-GB" sz="2800" dirty="0">
                <a:solidFill>
                  <a:prstClr val="black"/>
                </a:solidFill>
              </a:rPr>
              <a:t>5) Write 1 hundredths as a decimal.</a:t>
            </a:r>
          </a:p>
          <a:p>
            <a:pPr marL="514350" lvl="1" indent="-514350">
              <a:buAutoNum type="arabicParenR" startAt="2"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514350" lvl="1" indent="-514350">
              <a:buFontTx/>
              <a:buAutoNum type="arabicParenR" startAt="2"/>
            </a:pPr>
            <a:endParaRPr lang="en-GB" sz="2800" dirty="0">
              <a:solidFill>
                <a:prstClr val="black"/>
              </a:solidFill>
            </a:endParaRPr>
          </a:p>
          <a:p>
            <a:pPr marL="514350" lvl="1" indent="-514350">
              <a:buAutoNum type="arabicParenR" startAt="2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42DC16-44E8-49FA-5C53-FF5BF5C1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534822"/>
              </p:ext>
            </p:extLst>
          </p:nvPr>
        </p:nvGraphicFramePr>
        <p:xfrm>
          <a:off x="7517455" y="334776"/>
          <a:ext cx="1368000" cy="1318070"/>
        </p:xfrm>
        <a:graphic>
          <a:graphicData uri="http://schemas.openxmlformats.org/drawingml/2006/table">
            <a:tbl>
              <a:tblPr firstRow="1" bandRow="1"/>
              <a:tblGrid>
                <a:gridCol w="13680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</a:tblGrid>
              <a:tr h="1318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258EC0-2082-26BB-0A76-4CA3975CE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2858"/>
              </p:ext>
            </p:extLst>
          </p:nvPr>
        </p:nvGraphicFramePr>
        <p:xfrm>
          <a:off x="7517455" y="334776"/>
          <a:ext cx="1368000" cy="131807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38232751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679919093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69399435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5860057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93270554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4154958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48295573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1544870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69152061"/>
                    </a:ext>
                  </a:extLst>
                </a:gridCol>
              </a:tblGrid>
              <a:tr h="1318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652C03-3A86-8F9B-78A7-2558FEDD8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1445"/>
              </p:ext>
            </p:extLst>
          </p:nvPr>
        </p:nvGraphicFramePr>
        <p:xfrm>
          <a:off x="7517455" y="1819451"/>
          <a:ext cx="1368000" cy="1318070"/>
        </p:xfrm>
        <a:graphic>
          <a:graphicData uri="http://schemas.openxmlformats.org/drawingml/2006/table">
            <a:tbl>
              <a:tblPr firstRow="1" bandRow="1"/>
              <a:tblGrid>
                <a:gridCol w="13680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</a:tblGrid>
              <a:tr h="1318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C498A7-ECD8-2AEA-0BC7-B51BBCE02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03016"/>
              </p:ext>
            </p:extLst>
          </p:nvPr>
        </p:nvGraphicFramePr>
        <p:xfrm>
          <a:off x="7517455" y="1819451"/>
          <a:ext cx="1368000" cy="131807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38232751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679919093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69399435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5860057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93270554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4154958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48295573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1544870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69152061"/>
                    </a:ext>
                  </a:extLst>
                </a:gridCol>
              </a:tblGrid>
              <a:tr h="13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63830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655020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548162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600371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586867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480667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91628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63998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3476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EEEC6D-F27A-8B80-3826-B78B9E4C0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57409"/>
              </p:ext>
            </p:extLst>
          </p:nvPr>
        </p:nvGraphicFramePr>
        <p:xfrm>
          <a:off x="7517455" y="3349607"/>
          <a:ext cx="1368000" cy="131807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38232751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679919093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69399435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5860057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93270554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4154958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48295573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1544870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69152061"/>
                    </a:ext>
                  </a:extLst>
                </a:gridCol>
              </a:tblGrid>
              <a:tr h="1318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30262" marR="30262" marT="15131" marB="151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8400B0-B4AD-4528-29F5-735A2BBBD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17905"/>
              </p:ext>
            </p:extLst>
          </p:nvPr>
        </p:nvGraphicFramePr>
        <p:xfrm>
          <a:off x="7517455" y="3349607"/>
          <a:ext cx="1368000" cy="1318070"/>
        </p:xfrm>
        <a:graphic>
          <a:graphicData uri="http://schemas.openxmlformats.org/drawingml/2006/table">
            <a:tbl>
              <a:tblPr firstRow="1" bandRow="1"/>
              <a:tblGrid>
                <a:gridCol w="136800">
                  <a:extLst>
                    <a:ext uri="{9D8B030D-6E8A-4147-A177-3AD203B41FA5}">
                      <a16:colId xmlns:a16="http://schemas.microsoft.com/office/drawing/2014/main" val="1727605935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38232751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1679919093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693994357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058600579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293270554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4154958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548295573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3891544870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469152061"/>
                    </a:ext>
                  </a:extLst>
                </a:gridCol>
              </a:tblGrid>
              <a:tr h="131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399284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63830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655020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548162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600371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586867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480667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91628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639989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347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330289B-FB0E-B333-DD23-FD673CC78E60}"/>
              </a:ext>
            </a:extLst>
          </p:cNvPr>
          <p:cNvSpPr txBox="1"/>
          <p:nvPr/>
        </p:nvSpPr>
        <p:spPr>
          <a:xfrm>
            <a:off x="3904809" y="1102937"/>
            <a:ext cx="70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24F69-2883-CE88-F6D5-AAFFCD8CE337}"/>
              </a:ext>
            </a:extLst>
          </p:cNvPr>
          <p:cNvSpPr txBox="1"/>
          <p:nvPr/>
        </p:nvSpPr>
        <p:spPr>
          <a:xfrm>
            <a:off x="3793102" y="2419230"/>
            <a:ext cx="10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B30A8-0965-240B-AD70-2CAEFFDECFC9}"/>
              </a:ext>
            </a:extLst>
          </p:cNvPr>
          <p:cNvSpPr txBox="1"/>
          <p:nvPr/>
        </p:nvSpPr>
        <p:spPr>
          <a:xfrm>
            <a:off x="3907263" y="3629214"/>
            <a:ext cx="70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72D1A-C0BF-57D3-EEA7-96945230C0F0}"/>
              </a:ext>
            </a:extLst>
          </p:cNvPr>
          <p:cNvSpPr txBox="1"/>
          <p:nvPr/>
        </p:nvSpPr>
        <p:spPr>
          <a:xfrm>
            <a:off x="3872873" y="4883112"/>
            <a:ext cx="70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D2B1E-62B3-29A6-BDE9-A167D9081496}"/>
              </a:ext>
            </a:extLst>
          </p:cNvPr>
          <p:cNvSpPr txBox="1"/>
          <p:nvPr/>
        </p:nvSpPr>
        <p:spPr>
          <a:xfrm>
            <a:off x="3834637" y="6238171"/>
            <a:ext cx="9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0.01</a:t>
            </a:r>
          </a:p>
        </p:txBody>
      </p:sp>
      <p:pic>
        <p:nvPicPr>
          <p:cNvPr id="19" name="Picture 18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7942F2C-DA7A-FE57-9421-7F5B8ED76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31" y="119065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F74CA-05FD-F413-A472-BCCDB41B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2" y="1838633"/>
            <a:ext cx="2038710" cy="2054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90870" y="1375423"/>
            <a:ext cx="8599223" cy="2020610"/>
            <a:chOff x="2495194" y="1363066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618271" y="1363066"/>
              <a:ext cx="6353071" cy="1363156"/>
            </a:xfrm>
            <a:prstGeom prst="wedgeRoundRectCallout">
              <a:avLst>
                <a:gd name="adj1" fmla="val -69365"/>
                <a:gd name="adj2" fmla="val 193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95194" y="1452887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425D7FA-C3D2-10C3-9271-B2C681AD0B87}"/>
              </a:ext>
            </a:extLst>
          </p:cNvPr>
          <p:cNvSpPr txBox="1"/>
          <p:nvPr/>
        </p:nvSpPr>
        <p:spPr>
          <a:xfrm>
            <a:off x="4140210" y="1996231"/>
            <a:ext cx="1087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0.6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AF0DA-36E6-AE38-9402-6AC8F285DAA8}"/>
              </a:ext>
            </a:extLst>
          </p:cNvPr>
          <p:cNvSpPr txBox="1"/>
          <p:nvPr/>
        </p:nvSpPr>
        <p:spPr>
          <a:xfrm>
            <a:off x="5298379" y="2001007"/>
            <a:ext cx="69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86BD3-8BCA-0686-8269-EFD388469312}"/>
              </a:ext>
            </a:extLst>
          </p:cNvPr>
          <p:cNvSpPr txBox="1"/>
          <p:nvPr/>
        </p:nvSpPr>
        <p:spPr>
          <a:xfrm>
            <a:off x="6064329" y="1996232"/>
            <a:ext cx="124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0.60 </a:t>
            </a:r>
          </a:p>
        </p:txBody>
      </p:sp>
    </p:spTree>
    <p:extLst>
      <p:ext uri="{BB962C8B-B14F-4D97-AF65-F5344CB8AC3E}">
        <p14:creationId xmlns:p14="http://schemas.microsoft.com/office/powerpoint/2010/main" val="247579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1454</TotalTime>
  <Words>132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2026-04-01T19:37:50Z</dcterms:modified>
  <cp:category/>
</cp:coreProperties>
</file>