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11" r:id="rId3"/>
    <p:sldId id="312" r:id="rId4"/>
    <p:sldId id="262" r:id="rId5"/>
    <p:sldId id="314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E3C0C6-EE19-497D-AECD-B18B8499FC17}"/>
              </a:ext>
            </a:extLst>
          </p:cNvPr>
          <p:cNvSpPr/>
          <p:nvPr/>
        </p:nvSpPr>
        <p:spPr>
          <a:xfrm>
            <a:off x="3365932" y="301710"/>
            <a:ext cx="292210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kg = ? 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6D9DB3-6719-4DB9-B1E6-AF9C7A5B09D0}"/>
              </a:ext>
            </a:extLst>
          </p:cNvPr>
          <p:cNvGrpSpPr/>
          <p:nvPr/>
        </p:nvGrpSpPr>
        <p:grpSpPr>
          <a:xfrm>
            <a:off x="4826984" y="1710813"/>
            <a:ext cx="3016669" cy="2082825"/>
            <a:chOff x="6435980" y="2160104"/>
            <a:chExt cx="2686090" cy="17550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D79D47-BA2F-4BB6-9EE6-A1CC9643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5980" y="2160104"/>
              <a:ext cx="2686090" cy="17550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36CD59-0603-4A04-B614-AB7C396A5557}"/>
                </a:ext>
              </a:extLst>
            </p:cNvPr>
            <p:cNvSpPr/>
            <p:nvPr/>
          </p:nvSpPr>
          <p:spPr>
            <a:xfrm rot="21268911">
              <a:off x="6472365" y="3479846"/>
              <a:ext cx="822521" cy="29176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b="1" dirty="0">
                  <a:ln w="0">
                    <a:solidFill>
                      <a:schemeClr val="tx1"/>
                    </a:solidFill>
                  </a:ln>
                  <a:solidFill>
                    <a:srgbClr val="EBF1D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500g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659478-182E-4E0C-A581-C760F125F8FA}"/>
              </a:ext>
            </a:extLst>
          </p:cNvPr>
          <p:cNvGrpSpPr/>
          <p:nvPr/>
        </p:nvGrpSpPr>
        <p:grpSpPr>
          <a:xfrm>
            <a:off x="5507898" y="2284930"/>
            <a:ext cx="3016669" cy="2082825"/>
            <a:chOff x="6435980" y="2160104"/>
            <a:chExt cx="2686090" cy="17550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FD1D3EB-70EB-4C04-905A-7730EF6A2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5980" y="2160104"/>
              <a:ext cx="2686090" cy="17550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E1D3A1-5B63-4770-8E00-AA6279545218}"/>
                </a:ext>
              </a:extLst>
            </p:cNvPr>
            <p:cNvSpPr/>
            <p:nvPr/>
          </p:nvSpPr>
          <p:spPr>
            <a:xfrm rot="21268911">
              <a:off x="6472365" y="3492814"/>
              <a:ext cx="822521" cy="26583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1600" b="1" dirty="0">
                  <a:ln w="0">
                    <a:solidFill>
                      <a:schemeClr val="tx1"/>
                    </a:solidFill>
                  </a:ln>
                  <a:solidFill>
                    <a:srgbClr val="EBF1D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500g</a:t>
              </a:r>
              <a:endParaRPr lang="en-US" sz="900" b="1" dirty="0">
                <a:ln w="0">
                  <a:solidFill>
                    <a:schemeClr val="tx1"/>
                  </a:solidFill>
                </a:ln>
                <a:solidFill>
                  <a:srgbClr val="EBF1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EE8A557-E4FA-40A1-AC26-88CEC159C63F}"/>
              </a:ext>
            </a:extLst>
          </p:cNvPr>
          <p:cNvSpPr/>
          <p:nvPr/>
        </p:nvSpPr>
        <p:spPr>
          <a:xfrm>
            <a:off x="4098359" y="2804023"/>
            <a:ext cx="848309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95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</a:t>
            </a:r>
            <a:endParaRPr lang="en-GB" sz="49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6582BA-E30A-41C7-B2A6-C81BEF6F9E62}"/>
              </a:ext>
            </a:extLst>
          </p:cNvPr>
          <p:cNvSpPr/>
          <p:nvPr/>
        </p:nvSpPr>
        <p:spPr>
          <a:xfrm>
            <a:off x="1296080" y="5719184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B2240D-8265-F434-D6EB-D34667170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631588-CA04-A750-597E-29EF89295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CA0F69-F0D7-918A-A2F8-3D4E52172B91}"/>
              </a:ext>
            </a:extLst>
          </p:cNvPr>
          <p:cNvSpPr/>
          <p:nvPr/>
        </p:nvSpPr>
        <p:spPr>
          <a:xfrm>
            <a:off x="5147595" y="359384"/>
            <a:ext cx="2280882" cy="62324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24D657-B3C8-9689-7B5B-21A8DB7D7E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212" t="8851" r="31619" b="15766"/>
          <a:stretch>
            <a:fillRect/>
          </a:stretch>
        </p:blipFill>
        <p:spPr>
          <a:xfrm>
            <a:off x="1427510" y="1313715"/>
            <a:ext cx="2390234" cy="34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E3C0C6-EE19-497D-AECD-B18B8499FC17}"/>
              </a:ext>
            </a:extLst>
          </p:cNvPr>
          <p:cNvSpPr/>
          <p:nvPr/>
        </p:nvSpPr>
        <p:spPr>
          <a:xfrm>
            <a:off x="2579350" y="315198"/>
            <a:ext cx="3989599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tonne = ? kg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6582BA-E30A-41C7-B2A6-C81BEF6F9E62}"/>
              </a:ext>
            </a:extLst>
          </p:cNvPr>
          <p:cNvSpPr/>
          <p:nvPr/>
        </p:nvSpPr>
        <p:spPr>
          <a:xfrm>
            <a:off x="1296080" y="5719184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B2240D-8265-F434-D6EB-D34667170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631588-CA04-A750-597E-29EF89295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CA0F69-F0D7-918A-A2F8-3D4E52172B91}"/>
              </a:ext>
            </a:extLst>
          </p:cNvPr>
          <p:cNvSpPr/>
          <p:nvPr/>
        </p:nvSpPr>
        <p:spPr>
          <a:xfrm>
            <a:off x="5053881" y="311730"/>
            <a:ext cx="2280882" cy="62324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kg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6701E-6A20-7392-4F4C-9F07285A1B43}"/>
              </a:ext>
            </a:extLst>
          </p:cNvPr>
          <p:cNvGrpSpPr/>
          <p:nvPr/>
        </p:nvGrpSpPr>
        <p:grpSpPr>
          <a:xfrm>
            <a:off x="1111045" y="982632"/>
            <a:ext cx="7629832" cy="5086554"/>
            <a:chOff x="1111045" y="982632"/>
            <a:chExt cx="7629832" cy="50865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71BD21-357E-8808-7DBD-65E94EBFE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1045" y="982632"/>
              <a:ext cx="7629832" cy="50865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C16506-1FF5-EF1C-6B53-0C585B8E4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4826" y="1123188"/>
              <a:ext cx="3989600" cy="687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1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EE87DEA-1F8C-44EF-8357-A971F17F25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55517" y="1677572"/>
            <a:ext cx="5432966" cy="35819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F77AEF-2E16-4DAF-9D74-8AFB6C671DCF}"/>
              </a:ext>
            </a:extLst>
          </p:cNvPr>
          <p:cNvSpPr/>
          <p:nvPr/>
        </p:nvSpPr>
        <p:spPr>
          <a:xfrm>
            <a:off x="3032289" y="247367"/>
            <a:ext cx="3319349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L = ? ml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2E9E1-A102-4AEE-964B-AD5878F0CA29}"/>
              </a:ext>
            </a:extLst>
          </p:cNvPr>
          <p:cNvSpPr/>
          <p:nvPr/>
        </p:nvSpPr>
        <p:spPr>
          <a:xfrm>
            <a:off x="1507902" y="5873213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912AA-2BE4-75AD-E5A2-BAA8D082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C4394A-A00F-0D4F-A2B2-A4ABCBA0DCCB}"/>
              </a:ext>
            </a:extLst>
          </p:cNvPr>
          <p:cNvSpPr/>
          <p:nvPr/>
        </p:nvSpPr>
        <p:spPr>
          <a:xfrm>
            <a:off x="4798143" y="247169"/>
            <a:ext cx="2593738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4880C-B0D7-BA48-591F-E8C32E8D0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ABF569B-F330-4BD8-A784-59418F538E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53698" y="3970520"/>
            <a:ext cx="1786718" cy="1858187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456E58CD-F36F-4C9F-8926-FF87CF8D4168}"/>
              </a:ext>
            </a:extLst>
          </p:cNvPr>
          <p:cNvSpPr/>
          <p:nvPr/>
        </p:nvSpPr>
        <p:spPr>
          <a:xfrm>
            <a:off x="6205329" y="2482188"/>
            <a:ext cx="2435087" cy="1380813"/>
          </a:xfrm>
          <a:prstGeom prst="wedgeEllipseCallout">
            <a:avLst>
              <a:gd name="adj1" fmla="val 13866"/>
              <a:gd name="adj2" fmla="val 111539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Use the conversion chart to help you.</a:t>
            </a:r>
          </a:p>
        </p:txBody>
      </p:sp>
      <p:pic>
        <p:nvPicPr>
          <p:cNvPr id="6" name="Picture 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8C400F70-C2FD-2BF5-6810-E7E7AFDA6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02A7D3-64B9-558A-BAAA-3DD7DA718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DE63D2-8C91-E17E-6FBA-613F08C23A35}"/>
              </a:ext>
            </a:extLst>
          </p:cNvPr>
          <p:cNvSpPr/>
          <p:nvPr/>
        </p:nvSpPr>
        <p:spPr>
          <a:xfrm>
            <a:off x="557640" y="2152827"/>
            <a:ext cx="482379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L = ? ml</a:t>
            </a:r>
          </a:p>
          <a:p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8000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ml = ?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4.5 L = ? ml</a:t>
            </a:r>
          </a:p>
          <a:p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2500 ml = ? 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CB35C2-5E95-3A79-8007-490BDAD9AF3E}"/>
              </a:ext>
            </a:extLst>
          </p:cNvPr>
          <p:cNvSpPr txBox="1"/>
          <p:nvPr/>
        </p:nvSpPr>
        <p:spPr>
          <a:xfrm>
            <a:off x="2100574" y="2097467"/>
            <a:ext cx="2558196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5000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6A740E-B1AE-1E57-B1EA-E8CE35754A08}"/>
              </a:ext>
            </a:extLst>
          </p:cNvPr>
          <p:cNvSpPr txBox="1"/>
          <p:nvPr/>
        </p:nvSpPr>
        <p:spPr>
          <a:xfrm>
            <a:off x="3338603" y="3310173"/>
            <a:ext cx="2225723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E5F1-D482-A912-FEAA-7CCB81F17F3F}"/>
              </a:ext>
            </a:extLst>
          </p:cNvPr>
          <p:cNvSpPr txBox="1"/>
          <p:nvPr/>
        </p:nvSpPr>
        <p:spPr>
          <a:xfrm>
            <a:off x="2657011" y="4508692"/>
            <a:ext cx="2558196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4500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753153-1FAB-9CA2-238B-D1061EEE4B2B}"/>
              </a:ext>
            </a:extLst>
          </p:cNvPr>
          <p:cNvSpPr txBox="1"/>
          <p:nvPr/>
        </p:nvSpPr>
        <p:spPr>
          <a:xfrm>
            <a:off x="3338603" y="5812266"/>
            <a:ext cx="2558196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2.5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F6BF0-840F-1CF5-A7A9-041A8251B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713" y="111910"/>
            <a:ext cx="2012808" cy="1736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296E0D-D0D5-EB74-E0F2-F26B3618ECB8}"/>
              </a:ext>
            </a:extLst>
          </p:cNvPr>
          <p:cNvSpPr/>
          <p:nvPr/>
        </p:nvSpPr>
        <p:spPr>
          <a:xfrm>
            <a:off x="2799819" y="129507"/>
            <a:ext cx="36944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C0E704-94F9-5FC9-D5CE-DA4578807694}"/>
              </a:ext>
            </a:extLst>
          </p:cNvPr>
          <p:cNvSpPr/>
          <p:nvPr/>
        </p:nvSpPr>
        <p:spPr>
          <a:xfrm>
            <a:off x="1649896" y="1296129"/>
            <a:ext cx="2922104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</a:t>
            </a:r>
          </a:p>
        </p:txBody>
      </p:sp>
    </p:spTree>
    <p:extLst>
      <p:ext uri="{BB962C8B-B14F-4D97-AF65-F5344CB8AC3E}">
        <p14:creationId xmlns:p14="http://schemas.microsoft.com/office/powerpoint/2010/main" val="35748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ABF569B-F330-4BD8-A784-59418F538E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53698" y="3970520"/>
            <a:ext cx="1786718" cy="1858187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456E58CD-F36F-4C9F-8926-FF87CF8D4168}"/>
              </a:ext>
            </a:extLst>
          </p:cNvPr>
          <p:cNvSpPr/>
          <p:nvPr/>
        </p:nvSpPr>
        <p:spPr>
          <a:xfrm>
            <a:off x="6205329" y="2482188"/>
            <a:ext cx="2435087" cy="1380813"/>
          </a:xfrm>
          <a:prstGeom prst="wedgeEllipseCallout">
            <a:avLst>
              <a:gd name="adj1" fmla="val 13866"/>
              <a:gd name="adj2" fmla="val 111539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Use the conversion chart to help you.</a:t>
            </a:r>
          </a:p>
        </p:txBody>
      </p:sp>
      <p:pic>
        <p:nvPicPr>
          <p:cNvPr id="6" name="Picture 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8C400F70-C2FD-2BF5-6810-E7E7AFDA6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02A7D3-64B9-558A-BAAA-3DD7DA718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DE63D2-8C91-E17E-6FBA-613F08C23A35}"/>
              </a:ext>
            </a:extLst>
          </p:cNvPr>
          <p:cNvSpPr/>
          <p:nvPr/>
        </p:nvSpPr>
        <p:spPr>
          <a:xfrm>
            <a:off x="1358346" y="2188222"/>
            <a:ext cx="4823791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kg = ? g</a:t>
            </a:r>
          </a:p>
          <a:p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4000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? kg</a:t>
            </a:r>
          </a:p>
          <a:p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2.5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? kg</a:t>
            </a:r>
          </a:p>
          <a:p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8500 kg = ?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CB35C2-5E95-3A79-8007-490BDAD9AF3E}"/>
              </a:ext>
            </a:extLst>
          </p:cNvPr>
          <p:cNvSpPr txBox="1"/>
          <p:nvPr/>
        </p:nvSpPr>
        <p:spPr>
          <a:xfrm>
            <a:off x="3195401" y="2131862"/>
            <a:ext cx="2225723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9000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6A740E-B1AE-1E57-B1EA-E8CE35754A08}"/>
              </a:ext>
            </a:extLst>
          </p:cNvPr>
          <p:cNvSpPr txBox="1"/>
          <p:nvPr/>
        </p:nvSpPr>
        <p:spPr>
          <a:xfrm>
            <a:off x="3770241" y="3352318"/>
            <a:ext cx="2225723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kg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E5F1-D482-A912-FEAA-7CCB81F17F3F}"/>
              </a:ext>
            </a:extLst>
          </p:cNvPr>
          <p:cNvSpPr txBox="1"/>
          <p:nvPr/>
        </p:nvSpPr>
        <p:spPr>
          <a:xfrm>
            <a:off x="3292902" y="4580324"/>
            <a:ext cx="2558196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2500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kg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0BA80-E95E-36E8-67C6-30EFED258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305" y="235188"/>
            <a:ext cx="2363928" cy="1675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84F310-6230-EB4E-4A07-AD135C12636D}"/>
              </a:ext>
            </a:extLst>
          </p:cNvPr>
          <p:cNvSpPr txBox="1"/>
          <p:nvPr/>
        </p:nvSpPr>
        <p:spPr>
          <a:xfrm>
            <a:off x="4032872" y="5805559"/>
            <a:ext cx="2558196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8.5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44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97ABF6-8EFE-5E4D-CFF9-A1A7C9F60D66}"/>
              </a:ext>
            </a:extLst>
          </p:cNvPr>
          <p:cNvGrpSpPr/>
          <p:nvPr/>
        </p:nvGrpSpPr>
        <p:grpSpPr>
          <a:xfrm>
            <a:off x="4110424" y="196132"/>
            <a:ext cx="2363928" cy="1725484"/>
            <a:chOff x="-1403164" y="648911"/>
            <a:chExt cx="5499828" cy="36665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5C0EDD-6C2B-6859-9972-6D3DDECE4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403164" y="648911"/>
              <a:ext cx="5499828" cy="366655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23F205-8E23-B404-F491-5CB2B3080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5914" y="2026140"/>
              <a:ext cx="2202514" cy="67033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0C4030-6D3A-A9D5-68BF-54D6C3D72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792490" y="1976587"/>
              <a:ext cx="1340822" cy="76944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A7E6EEA-D5D2-3547-262C-32BC4043080F}"/>
              </a:ext>
            </a:extLst>
          </p:cNvPr>
          <p:cNvSpPr/>
          <p:nvPr/>
        </p:nvSpPr>
        <p:spPr>
          <a:xfrm>
            <a:off x="4110424" y="196132"/>
            <a:ext cx="4747809" cy="17254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8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1014</TotalTime>
  <Words>135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2026-04-10T10:33:49Z</dcterms:modified>
  <cp:category/>
</cp:coreProperties>
</file>