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96" r:id="rId3"/>
    <p:sldId id="297" r:id="rId4"/>
    <p:sldId id="295" r:id="rId5"/>
    <p:sldId id="29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110" d="100"/>
          <a:sy n="110" d="100"/>
        </p:scale>
        <p:origin x="1644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pic>
        <p:nvPicPr>
          <p:cNvPr id="5" name="Picture 4" descr="A cartoon of a hat&#10;&#10;AI-generated content may be incorrect.">
            <a:extLst>
              <a:ext uri="{FF2B5EF4-FFF2-40B4-BE49-F238E27FC236}">
                <a16:creationId xmlns:a16="http://schemas.microsoft.com/office/drawing/2014/main" id="{802190A7-1CB4-30C5-26CB-FE76EC8DE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3305" y="2275114"/>
            <a:ext cx="2746438" cy="3328897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69010" y="6145296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D9E0E5B-6718-C954-152B-BB9125C0B60C}"/>
              </a:ext>
            </a:extLst>
          </p:cNvPr>
          <p:cNvSpPr txBox="1"/>
          <p:nvPr/>
        </p:nvSpPr>
        <p:spPr>
          <a:xfrm>
            <a:off x="1735394" y="959889"/>
            <a:ext cx="6631857" cy="4863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latin typeface="Arial" panose="020B0604020202020204" pitchFamily="34" charset="0"/>
              </a:rPr>
              <a:t>How many seconds in one minute?</a:t>
            </a:r>
          </a:p>
          <a:p>
            <a:pPr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latin typeface="Arial" panose="020B0604020202020204" pitchFamily="34" charset="0"/>
            </a:endParaRPr>
          </a:p>
          <a:p>
            <a:pPr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How many minutes in one hour?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0470C2DB-A6A0-8B76-088A-3D90A0144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BDB18BE-4A46-C04D-C80D-011167AF5070}"/>
              </a:ext>
            </a:extLst>
          </p:cNvPr>
          <p:cNvSpPr/>
          <p:nvPr/>
        </p:nvSpPr>
        <p:spPr>
          <a:xfrm>
            <a:off x="3112145" y="5439128"/>
            <a:ext cx="346563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60 minutes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1FF4AD-17AA-A339-4996-74FD33932DE8}"/>
              </a:ext>
            </a:extLst>
          </p:cNvPr>
          <p:cNvSpPr/>
          <p:nvPr/>
        </p:nvSpPr>
        <p:spPr>
          <a:xfrm>
            <a:off x="3112144" y="2430067"/>
            <a:ext cx="346563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60 seconds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622165-CBE3-0C06-6F39-AB163E9AB952}"/>
              </a:ext>
            </a:extLst>
          </p:cNvPr>
          <p:cNvSpPr txBox="1"/>
          <p:nvPr/>
        </p:nvSpPr>
        <p:spPr>
          <a:xfrm>
            <a:off x="1735393" y="0"/>
            <a:ext cx="6631857" cy="924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Recap: </a:t>
            </a:r>
          </a:p>
        </p:txBody>
      </p:sp>
    </p:spTree>
    <p:extLst>
      <p:ext uri="{BB962C8B-B14F-4D97-AF65-F5344CB8AC3E}">
        <p14:creationId xmlns:p14="http://schemas.microsoft.com/office/powerpoint/2010/main" val="239399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A0A234-118C-B5B8-B5A4-681FD2D248B1}"/>
              </a:ext>
            </a:extLst>
          </p:cNvPr>
          <p:cNvSpPr txBox="1"/>
          <p:nvPr/>
        </p:nvSpPr>
        <p:spPr>
          <a:xfrm>
            <a:off x="1678973" y="1576709"/>
            <a:ext cx="66587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/>
              <a:t>There are  _______ hours in one day.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5AE9E13-6B88-6B6E-3259-FB58B7999ACD}"/>
              </a:ext>
            </a:extLst>
          </p:cNvPr>
          <p:cNvSpPr/>
          <p:nvPr/>
        </p:nvSpPr>
        <p:spPr>
          <a:xfrm>
            <a:off x="3346576" y="1533081"/>
            <a:ext cx="18191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24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49A4B9-8F69-99FD-5D62-BEB2AFEE5D5A}"/>
              </a:ext>
            </a:extLst>
          </p:cNvPr>
          <p:cNvSpPr txBox="1"/>
          <p:nvPr/>
        </p:nvSpPr>
        <p:spPr>
          <a:xfrm>
            <a:off x="1678973" y="2642202"/>
            <a:ext cx="66587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/>
              <a:t>There are  _______ days in one week.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F67EFC-D87B-477E-77BC-4DA019D2BCD6}"/>
              </a:ext>
            </a:extLst>
          </p:cNvPr>
          <p:cNvSpPr txBox="1"/>
          <p:nvPr/>
        </p:nvSpPr>
        <p:spPr>
          <a:xfrm>
            <a:off x="1678973" y="3707695"/>
            <a:ext cx="66587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/>
              <a:t>There are  _______ days in a year.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7EBE9E-D517-DD23-A9B6-F8E719C25D91}"/>
              </a:ext>
            </a:extLst>
          </p:cNvPr>
          <p:cNvSpPr txBox="1"/>
          <p:nvPr/>
        </p:nvSpPr>
        <p:spPr>
          <a:xfrm>
            <a:off x="1678973" y="4773188"/>
            <a:ext cx="66882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/>
              <a:t>There are  _______ days in a leap year.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70B6F-E4B0-4513-E2B7-302FB1DDDE7A}"/>
              </a:ext>
            </a:extLst>
          </p:cNvPr>
          <p:cNvSpPr/>
          <p:nvPr/>
        </p:nvSpPr>
        <p:spPr>
          <a:xfrm>
            <a:off x="3420318" y="2611423"/>
            <a:ext cx="18191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4971E1-0A4D-31FC-A0CE-6EB6165D3A7A}"/>
              </a:ext>
            </a:extLst>
          </p:cNvPr>
          <p:cNvSpPr/>
          <p:nvPr/>
        </p:nvSpPr>
        <p:spPr>
          <a:xfrm>
            <a:off x="3420318" y="3646139"/>
            <a:ext cx="18191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365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1307F-B33F-C6F8-DF08-772811E78D98}"/>
              </a:ext>
            </a:extLst>
          </p:cNvPr>
          <p:cNvSpPr/>
          <p:nvPr/>
        </p:nvSpPr>
        <p:spPr>
          <a:xfrm>
            <a:off x="3346576" y="4735866"/>
            <a:ext cx="18191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366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B45668-7216-3707-C9F2-5A7AB7ECA72A}"/>
              </a:ext>
            </a:extLst>
          </p:cNvPr>
          <p:cNvSpPr txBox="1"/>
          <p:nvPr/>
        </p:nvSpPr>
        <p:spPr>
          <a:xfrm>
            <a:off x="1735393" y="0"/>
            <a:ext cx="6631857" cy="924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Recap: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922A243-67C8-A01B-76F1-B6E50FEB7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8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96AD575-8849-419E-515F-807FD2DB569E}"/>
              </a:ext>
            </a:extLst>
          </p:cNvPr>
          <p:cNvSpPr/>
          <p:nvPr/>
        </p:nvSpPr>
        <p:spPr>
          <a:xfrm>
            <a:off x="471643" y="13104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38C827-534E-48EF-E8C1-10BE6B3A0B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2234" y="5346290"/>
            <a:ext cx="2700084" cy="18000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A8E269-2170-E1ED-555E-09AAEF480BBB}"/>
              </a:ext>
            </a:extLst>
          </p:cNvPr>
          <p:cNvSpPr txBox="1"/>
          <p:nvPr/>
        </p:nvSpPr>
        <p:spPr>
          <a:xfrm>
            <a:off x="1799318" y="1598578"/>
            <a:ext cx="7528513" cy="3244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 minutes = ___  seconds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120 seconds = ___  minutes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 hours = ___  minutes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31BE5-7408-5F2E-DC32-DBAC513AED61}"/>
              </a:ext>
            </a:extLst>
          </p:cNvPr>
          <p:cNvSpPr/>
          <p:nvPr/>
        </p:nvSpPr>
        <p:spPr>
          <a:xfrm>
            <a:off x="1940169" y="6145616"/>
            <a:ext cx="68471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Tip: Use bar models to help you.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349560-6191-2A59-9CAF-823C436AD1C7}"/>
              </a:ext>
            </a:extLst>
          </p:cNvPr>
          <p:cNvSpPr/>
          <p:nvPr/>
        </p:nvSpPr>
        <p:spPr>
          <a:xfrm>
            <a:off x="4112327" y="1918475"/>
            <a:ext cx="14696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180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1EDD44-A3E4-7141-30AB-58757CED762A}"/>
              </a:ext>
            </a:extLst>
          </p:cNvPr>
          <p:cNvSpPr/>
          <p:nvPr/>
        </p:nvSpPr>
        <p:spPr>
          <a:xfrm>
            <a:off x="4726844" y="3005341"/>
            <a:ext cx="14696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B6D4C5-3B3D-5FD1-8DFB-256882BD5DF5}"/>
              </a:ext>
            </a:extLst>
          </p:cNvPr>
          <p:cNvSpPr/>
          <p:nvPr/>
        </p:nvSpPr>
        <p:spPr>
          <a:xfrm>
            <a:off x="3610883" y="4092207"/>
            <a:ext cx="14696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14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96AD575-8849-419E-515F-807FD2DB569E}"/>
              </a:ext>
            </a:extLst>
          </p:cNvPr>
          <p:cNvSpPr/>
          <p:nvPr/>
        </p:nvSpPr>
        <p:spPr>
          <a:xfrm>
            <a:off x="471643" y="13104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A8E269-2170-E1ED-555E-09AAEF480BBB}"/>
              </a:ext>
            </a:extLst>
          </p:cNvPr>
          <p:cNvSpPr txBox="1"/>
          <p:nvPr/>
        </p:nvSpPr>
        <p:spPr>
          <a:xfrm>
            <a:off x="2163111" y="1431488"/>
            <a:ext cx="7528513" cy="3244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3600" b="1" dirty="0">
                <a:latin typeface="Arial" panose="020B0604020202020204" pitchFamily="34" charset="0"/>
              </a:rPr>
              <a:t>72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hours = ___  </a:t>
            </a:r>
            <a:r>
              <a:rPr lang="en-US" altLang="en-US" sz="3600" b="1" dirty="0">
                <a:latin typeface="Arial" panose="020B0604020202020204" pitchFamily="34" charset="0"/>
              </a:rPr>
              <a:t>days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3600" b="1" dirty="0">
                <a:latin typeface="Arial" panose="020B0604020202020204" pitchFamily="34" charset="0"/>
              </a:rPr>
              <a:t>28 days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= ___  weeks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 days = ___  </a:t>
            </a:r>
            <a:r>
              <a:rPr lang="en-US" altLang="en-US" sz="3600" b="1" dirty="0">
                <a:latin typeface="Arial" panose="020B0604020202020204" pitchFamily="34" charset="0"/>
              </a:rPr>
              <a:t>hours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31BE5-7408-5F2E-DC32-DBAC513AED61}"/>
              </a:ext>
            </a:extLst>
          </p:cNvPr>
          <p:cNvSpPr/>
          <p:nvPr/>
        </p:nvSpPr>
        <p:spPr>
          <a:xfrm>
            <a:off x="1940169" y="6145616"/>
            <a:ext cx="68471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Tip: Use bar models to help you.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349560-6191-2A59-9CAF-823C436AD1C7}"/>
              </a:ext>
            </a:extLst>
          </p:cNvPr>
          <p:cNvSpPr/>
          <p:nvPr/>
        </p:nvSpPr>
        <p:spPr>
          <a:xfrm>
            <a:off x="4238617" y="1726800"/>
            <a:ext cx="14696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1EDD44-A3E4-7141-30AB-58757CED762A}"/>
              </a:ext>
            </a:extLst>
          </p:cNvPr>
          <p:cNvSpPr/>
          <p:nvPr/>
        </p:nvSpPr>
        <p:spPr>
          <a:xfrm>
            <a:off x="3974676" y="2815256"/>
            <a:ext cx="14696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B6D4C5-3B3D-5FD1-8DFB-256882BD5DF5}"/>
              </a:ext>
            </a:extLst>
          </p:cNvPr>
          <p:cNvSpPr/>
          <p:nvPr/>
        </p:nvSpPr>
        <p:spPr>
          <a:xfrm>
            <a:off x="3738702" y="3914856"/>
            <a:ext cx="14696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96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17502D-A5BD-646B-D72B-CE3C9538A8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0559" y="5324092"/>
            <a:ext cx="2750802" cy="183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1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970</TotalTime>
  <Words>138</Words>
  <Application>Microsoft Office PowerPoint</Application>
  <PresentationFormat>On-screen Show (4:3)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66</cp:revision>
  <dcterms:created xsi:type="dcterms:W3CDTF">2013-01-27T09:14:16Z</dcterms:created>
  <dcterms:modified xsi:type="dcterms:W3CDTF">2026-04-15T16:12:01Z</dcterms:modified>
  <cp:category/>
</cp:coreProperties>
</file>