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05" r:id="rId3"/>
    <p:sldId id="342" r:id="rId4"/>
    <p:sldId id="316" r:id="rId5"/>
    <p:sldId id="344" r:id="rId6"/>
    <p:sldId id="338" r:id="rId7"/>
    <p:sldId id="348" r:id="rId8"/>
    <p:sldId id="30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37093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894" y="2564077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0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E7472-2FEC-BE3E-5F6F-FFB5066940E6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28AF5-D3AA-E6C7-849D-A7EACE179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2030223"/>
            <a:ext cx="843755" cy="84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369D4-E9A3-C15D-FFEC-C726086F8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715" y="1692322"/>
            <a:ext cx="1824054" cy="2736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C9043-3FAF-D3A0-8A63-4400F031A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950" y="1692322"/>
            <a:ext cx="1824054" cy="2736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1C9B8-6175-007B-0B16-ED585C21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2418829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F9653-5ECE-B3CC-2709-61E338E94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2807435"/>
            <a:ext cx="843755" cy="843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C85B7E-048C-1B1C-A605-0F44E363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3196041"/>
            <a:ext cx="843755" cy="843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802AD-A1C3-93CB-67C7-4D79F7A3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47" y="3584647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3B8015-FCE8-90AB-E72E-79F76E928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2030223"/>
            <a:ext cx="843755" cy="843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F05D2-7862-A683-59B0-99CCAC06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2418829"/>
            <a:ext cx="843755" cy="843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5085F9-9A9F-C1EF-B2DB-81E9C34E1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2807435"/>
            <a:ext cx="843755" cy="843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13A13-1E79-C73E-F2B3-E7B7E73B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79" y="3196041"/>
            <a:ext cx="843755" cy="8437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08C39BB-0563-AB8C-EDC1-08565F75505D}"/>
              </a:ext>
            </a:extLst>
          </p:cNvPr>
          <p:cNvSpPr/>
          <p:nvPr/>
        </p:nvSpPr>
        <p:spPr>
          <a:xfrm>
            <a:off x="3869671" y="492485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47051C6D-A8E6-A5B1-6879-6949F837F118}"/>
              </a:ext>
            </a:extLst>
          </p:cNvPr>
          <p:cNvSpPr/>
          <p:nvPr/>
        </p:nvSpPr>
        <p:spPr>
          <a:xfrm>
            <a:off x="272623" y="2612331"/>
            <a:ext cx="3488546" cy="3615747"/>
          </a:xfrm>
          <a:prstGeom prst="cloudCallout">
            <a:avLst>
              <a:gd name="adj1" fmla="val -31172"/>
              <a:gd name="adj2" fmla="val -849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Comic Sans MS"/>
              </a:rPr>
              <a:t>What happens if  the number </a:t>
            </a:r>
            <a:r>
              <a:rPr lang="en-GB" sz="2400" b="1" dirty="0">
                <a:solidFill>
                  <a:schemeClr val="tx1"/>
                </a:solidFill>
                <a:latin typeface="Comic Sans MS"/>
              </a:rPr>
              <a:t>has 9 ones </a:t>
            </a:r>
            <a:r>
              <a:rPr lang="en-GB" sz="2400" dirty="0">
                <a:solidFill>
                  <a:schemeClr val="tx1"/>
                </a:solidFill>
                <a:latin typeface="Comic Sans MS"/>
              </a:rPr>
              <a:t>and we </a:t>
            </a:r>
            <a:r>
              <a:rPr lang="en-GB" sz="2400" b="1" dirty="0">
                <a:solidFill>
                  <a:schemeClr val="tx1"/>
                </a:solidFill>
                <a:latin typeface="Comic Sans MS"/>
              </a:rPr>
              <a:t>add 1 more?</a:t>
            </a:r>
            <a:r>
              <a:rPr lang="en-GB" sz="2400" dirty="0">
                <a:latin typeface="Comic Sans MS"/>
              </a:rPr>
              <a:t>?</a:t>
            </a:r>
          </a:p>
          <a:p>
            <a:pPr algn="ctr"/>
            <a:endParaRPr lang="en-GB" dirty="0"/>
          </a:p>
        </p:txBody>
      </p:sp>
      <p:pic>
        <p:nvPicPr>
          <p:cNvPr id="28" name="Picture 2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C5BF4FB-0CDE-5C9C-FAD7-E0BB5BB8C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220ECA-49AB-99C8-6A82-760EE2B3F0BB}"/>
              </a:ext>
            </a:extLst>
          </p:cNvPr>
          <p:cNvSpPr/>
          <p:nvPr/>
        </p:nvSpPr>
        <p:spPr>
          <a:xfrm>
            <a:off x="5066004" y="4936605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+ 1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FAD135-67EB-CC63-E8BF-5ABE6030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832" y="3611174"/>
            <a:ext cx="843755" cy="8437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8191F2-D1EB-5A88-1204-8FEDB8508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426" y="1718849"/>
            <a:ext cx="1824054" cy="2736080"/>
          </a:xfrm>
          <a:prstGeom prst="rect">
            <a:avLst/>
          </a:prstGeom>
        </p:spPr>
      </p:pic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652FD294-1D23-F948-9271-45EEF2367A2A}"/>
              </a:ext>
            </a:extLst>
          </p:cNvPr>
          <p:cNvSpPr/>
          <p:nvPr/>
        </p:nvSpPr>
        <p:spPr>
          <a:xfrm>
            <a:off x="283097" y="2620528"/>
            <a:ext cx="3488546" cy="3615747"/>
          </a:xfrm>
          <a:prstGeom prst="cloudCallout">
            <a:avLst>
              <a:gd name="adj1" fmla="val -31172"/>
              <a:gd name="adj2" fmla="val -849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omic Sans MS"/>
              </a:rPr>
              <a:t>We exchange </a:t>
            </a:r>
            <a:r>
              <a:rPr lang="en-GB" sz="3200" b="1" dirty="0">
                <a:solidFill>
                  <a:schemeClr val="tx1"/>
                </a:solidFill>
                <a:latin typeface="Comic Sans MS"/>
              </a:rPr>
              <a:t>10 ones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omic Sans MS"/>
              </a:rPr>
              <a:t>for </a:t>
            </a:r>
            <a:r>
              <a:rPr lang="en-GB" sz="3200" b="1" dirty="0">
                <a:solidFill>
                  <a:schemeClr val="tx1"/>
                </a:solidFill>
                <a:latin typeface="Comic Sans MS"/>
              </a:rPr>
              <a:t>1 ten</a:t>
            </a:r>
            <a:endParaRPr lang="en-GB" sz="3200" b="1" dirty="0">
              <a:latin typeface="Comic Sans MS"/>
            </a:endParaRPr>
          </a:p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F3683D-AB88-1F78-4B3D-ABD56A4A8EC8}"/>
              </a:ext>
            </a:extLst>
          </p:cNvPr>
          <p:cNvSpPr/>
          <p:nvPr/>
        </p:nvSpPr>
        <p:spPr>
          <a:xfrm>
            <a:off x="7293198" y="4924859"/>
            <a:ext cx="139551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2126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 animBg="1"/>
      <p:bldP spid="29" grpId="0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E7472-2FEC-BE3E-5F6F-FFB5066940E6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28AF5-D3AA-E6C7-849D-A7EACE179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537" y="2030223"/>
            <a:ext cx="843755" cy="84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369D4-E9A3-C15D-FFEC-C726086F8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405" y="1692322"/>
            <a:ext cx="1824054" cy="2736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1C9B8-6175-007B-0B16-ED585C21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537" y="2418829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F9653-5ECE-B3CC-2709-61E338E94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537" y="2807435"/>
            <a:ext cx="843755" cy="843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C85B7E-048C-1B1C-A605-0F44E363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537" y="3196041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3B8015-FCE8-90AB-E72E-79F76E928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69" y="2030223"/>
            <a:ext cx="843755" cy="843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4F05D2-7862-A683-59B0-99CCAC06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69" y="2418829"/>
            <a:ext cx="843755" cy="843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5085F9-9A9F-C1EF-B2DB-81E9C34E1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69" y="2807435"/>
            <a:ext cx="843755" cy="843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13A13-1E79-C73E-F2B3-E7B7E73B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469" y="3196041"/>
            <a:ext cx="843755" cy="8437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08C39BB-0563-AB8C-EDC1-08565F75505D}"/>
              </a:ext>
            </a:extLst>
          </p:cNvPr>
          <p:cNvSpPr/>
          <p:nvPr/>
        </p:nvSpPr>
        <p:spPr>
          <a:xfrm>
            <a:off x="3869671" y="492485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47051C6D-A8E6-A5B1-6879-6949F837F118}"/>
              </a:ext>
            </a:extLst>
          </p:cNvPr>
          <p:cNvSpPr/>
          <p:nvPr/>
        </p:nvSpPr>
        <p:spPr>
          <a:xfrm>
            <a:off x="195649" y="2659999"/>
            <a:ext cx="3488546" cy="3615747"/>
          </a:xfrm>
          <a:prstGeom prst="cloudCallout">
            <a:avLst>
              <a:gd name="adj1" fmla="val -31172"/>
              <a:gd name="adj2" fmla="val -849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Comic Sans MS"/>
              </a:rPr>
              <a:t>What happens if  the number </a:t>
            </a:r>
            <a:r>
              <a:rPr lang="en-GB" sz="2400" b="1" dirty="0">
                <a:solidFill>
                  <a:schemeClr val="tx1"/>
                </a:solidFill>
                <a:latin typeface="Comic Sans MS"/>
              </a:rPr>
              <a:t>has 8 ones </a:t>
            </a:r>
            <a:r>
              <a:rPr lang="en-GB" sz="2400" dirty="0">
                <a:solidFill>
                  <a:schemeClr val="tx1"/>
                </a:solidFill>
                <a:latin typeface="Comic Sans MS"/>
              </a:rPr>
              <a:t>and we </a:t>
            </a:r>
            <a:r>
              <a:rPr lang="en-GB" sz="2400" b="1" dirty="0">
                <a:solidFill>
                  <a:schemeClr val="tx1"/>
                </a:solidFill>
                <a:latin typeface="Comic Sans MS"/>
              </a:rPr>
              <a:t>add 2 more?</a:t>
            </a:r>
            <a:r>
              <a:rPr lang="en-GB" sz="2400" dirty="0">
                <a:latin typeface="Comic Sans MS"/>
              </a:rPr>
              <a:t>?</a:t>
            </a:r>
          </a:p>
          <a:p>
            <a:pPr algn="ctr"/>
            <a:endParaRPr lang="en-GB" dirty="0"/>
          </a:p>
        </p:txBody>
      </p:sp>
      <p:pic>
        <p:nvPicPr>
          <p:cNvPr id="28" name="Picture 2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C5BF4FB-0CDE-5C9C-FAD7-E0BB5BB8C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220ECA-49AB-99C8-6A82-760EE2B3F0BB}"/>
              </a:ext>
            </a:extLst>
          </p:cNvPr>
          <p:cNvSpPr/>
          <p:nvPr/>
        </p:nvSpPr>
        <p:spPr>
          <a:xfrm>
            <a:off x="5066004" y="4936605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FAD135-67EB-CC63-E8BF-5ABE6030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935" y="3617047"/>
            <a:ext cx="843755" cy="843755"/>
          </a:xfrm>
          <a:prstGeom prst="rect">
            <a:avLst/>
          </a:prstGeom>
        </p:spPr>
      </p:pic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652FD294-1D23-F948-9271-45EEF2367A2A}"/>
              </a:ext>
            </a:extLst>
          </p:cNvPr>
          <p:cNvSpPr/>
          <p:nvPr/>
        </p:nvSpPr>
        <p:spPr>
          <a:xfrm>
            <a:off x="206115" y="2659999"/>
            <a:ext cx="3488546" cy="3615747"/>
          </a:xfrm>
          <a:prstGeom prst="cloudCallout">
            <a:avLst>
              <a:gd name="adj1" fmla="val -31172"/>
              <a:gd name="adj2" fmla="val -849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omic Sans MS"/>
              </a:rPr>
              <a:t>We exchange </a:t>
            </a:r>
            <a:r>
              <a:rPr lang="en-GB" sz="3200" b="1" dirty="0">
                <a:solidFill>
                  <a:schemeClr val="tx1"/>
                </a:solidFill>
                <a:latin typeface="Comic Sans MS"/>
              </a:rPr>
              <a:t>10 ones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Comic Sans MS"/>
              </a:rPr>
              <a:t>for </a:t>
            </a:r>
            <a:r>
              <a:rPr lang="en-GB" sz="3200" b="1" dirty="0">
                <a:solidFill>
                  <a:schemeClr val="tx1"/>
                </a:solidFill>
                <a:latin typeface="Comic Sans MS"/>
              </a:rPr>
              <a:t>1 ten</a:t>
            </a:r>
            <a:endParaRPr lang="en-GB" sz="3200" b="1" dirty="0">
              <a:latin typeface="Comic Sans MS"/>
            </a:endParaRPr>
          </a:p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F3683D-AB88-1F78-4B3D-ABD56A4A8EC8}"/>
              </a:ext>
            </a:extLst>
          </p:cNvPr>
          <p:cNvSpPr/>
          <p:nvPr/>
        </p:nvSpPr>
        <p:spPr>
          <a:xfrm>
            <a:off x="7293198" y="4924859"/>
            <a:ext cx="139551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F8ECC-C1F1-51F9-5C0B-9DD1F8276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753" y="3605301"/>
            <a:ext cx="843755" cy="8437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8191F2-D1EB-5A88-1204-8FEDB8508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8" y="1702649"/>
            <a:ext cx="1824054" cy="2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 animBg="1"/>
      <p:bldP spid="29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30AC8-8801-EF3B-651F-91696C37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7266C64-B429-D5C0-8009-AD873523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E7B578-38DE-0D3A-FDD3-1304CAF99951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652FE-A923-040A-0EBE-CBBD66D83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719" y="1708160"/>
            <a:ext cx="843755" cy="843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BF1E6-4B9F-9F70-3D49-7EE22DEC2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719" y="2096766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E90BFA-29AE-2D7A-8C2D-3845B2331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719" y="2485372"/>
            <a:ext cx="843755" cy="843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FC70AD-D88B-AB7A-3E6F-2C69289A5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719" y="2873978"/>
            <a:ext cx="843755" cy="843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7B610D-F297-B6B9-1614-05353905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719" y="3262584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FA5B9D-EF1F-7832-264B-3F0E251AF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51" y="1708160"/>
            <a:ext cx="843755" cy="8437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3E8141-8BC9-AC7F-346C-4A8C0B69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51" y="2096766"/>
            <a:ext cx="843755" cy="843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AABE6F-FC36-FE37-8C42-ED465917C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51" y="2485372"/>
            <a:ext cx="843755" cy="843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254BB1-B9B9-DE29-FBBA-F785F0DDB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51" y="2873978"/>
            <a:ext cx="843755" cy="84375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737140D-20B1-76AA-ABE7-41A3DE0F723B}"/>
              </a:ext>
            </a:extLst>
          </p:cNvPr>
          <p:cNvSpPr/>
          <p:nvPr/>
        </p:nvSpPr>
        <p:spPr>
          <a:xfrm>
            <a:off x="3128014" y="460279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8" name="Picture 2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005505C-4029-031C-9700-1A930EB92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6BCB04A-CE8D-753B-8DDE-221B809A31DC}"/>
              </a:ext>
            </a:extLst>
          </p:cNvPr>
          <p:cNvSpPr/>
          <p:nvPr/>
        </p:nvSpPr>
        <p:spPr>
          <a:xfrm>
            <a:off x="4324347" y="4614542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65070A-FDC5-9E34-C981-2786533E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50" y="3274330"/>
            <a:ext cx="843755" cy="8437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D924045-96F5-95DE-7831-EBBE31D81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127" y="1572481"/>
            <a:ext cx="1824054" cy="27360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5283A79-83D1-6E57-DD33-E412EC16A2F3}"/>
              </a:ext>
            </a:extLst>
          </p:cNvPr>
          <p:cNvSpPr/>
          <p:nvPr/>
        </p:nvSpPr>
        <p:spPr>
          <a:xfrm>
            <a:off x="6551541" y="4602796"/>
            <a:ext cx="139551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41</a:t>
            </a:r>
            <a:endParaRPr lang="en-US" sz="5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69F668-73F3-C6FB-08DE-ACA431A7CB0C}"/>
              </a:ext>
            </a:extLst>
          </p:cNvPr>
          <p:cNvGrpSpPr/>
          <p:nvPr/>
        </p:nvGrpSpPr>
        <p:grpSpPr>
          <a:xfrm>
            <a:off x="3124689" y="1539209"/>
            <a:ext cx="3047072" cy="2736080"/>
            <a:chOff x="693150" y="1828001"/>
            <a:chExt cx="3047072" cy="27360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01BE30-11E1-7B18-0990-87EB7DF0F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6168" y="1828001"/>
              <a:ext cx="1824054" cy="273608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3B7D9E-B3BC-665E-84E8-CD35B3E0D0D7}"/>
                </a:ext>
              </a:extLst>
            </p:cNvPr>
            <p:cNvGrpSpPr/>
            <p:nvPr/>
          </p:nvGrpSpPr>
          <p:grpSpPr>
            <a:xfrm>
              <a:off x="693150" y="1828001"/>
              <a:ext cx="2435563" cy="2736080"/>
              <a:chOff x="693150" y="1828001"/>
              <a:chExt cx="2435563" cy="273608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AC76EA2-5E9F-EBC4-49F4-2C7D09C49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4659" y="1828001"/>
                <a:ext cx="1824054" cy="273608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1B84274-C3F2-5FA0-5461-17F0251C6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150" y="1828001"/>
                <a:ext cx="1824054" cy="2736080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28FD9C0-8FE4-BD85-519C-8E5355CD7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872" y="3286076"/>
            <a:ext cx="843755" cy="843755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A97EE493-45E6-AECF-3BFC-F9E6FB5040E6}"/>
              </a:ext>
            </a:extLst>
          </p:cNvPr>
          <p:cNvSpPr/>
          <p:nvPr/>
        </p:nvSpPr>
        <p:spPr>
          <a:xfrm>
            <a:off x="41706" y="2325727"/>
            <a:ext cx="3434335" cy="2508143"/>
          </a:xfrm>
          <a:prstGeom prst="cloudCallout">
            <a:avLst>
              <a:gd name="adj1" fmla="val -31172"/>
              <a:gd name="adj2" fmla="val -8497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/>
              </a:solidFill>
              <a:latin typeface="Comic Sans MS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/>
              </a:rPr>
              <a:t>Remember</a:t>
            </a:r>
            <a:r>
              <a:rPr lang="en-GB" sz="2800" dirty="0">
                <a:solidFill>
                  <a:schemeClr val="tx1"/>
                </a:solidFill>
                <a:latin typeface="Comic Sans MS"/>
              </a:rPr>
              <a:t>: exchange 10 ones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for 1 ten</a:t>
            </a:r>
            <a:endParaRPr lang="en-GB" sz="2800" dirty="0">
              <a:latin typeface="Comic Sans MS"/>
            </a:endParaRPr>
          </a:p>
          <a:p>
            <a:pPr algn="ctr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897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9" grpId="0"/>
      <p:bldP spid="3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81060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8FC9A43-8CE4-CFC8-A8BF-90CE2ECBBEBC}"/>
              </a:ext>
            </a:extLst>
          </p:cNvPr>
          <p:cNvGrpSpPr/>
          <p:nvPr/>
        </p:nvGrpSpPr>
        <p:grpSpPr>
          <a:xfrm>
            <a:off x="-233525" y="1516937"/>
            <a:ext cx="10082989" cy="2455608"/>
            <a:chOff x="-484244" y="916564"/>
            <a:chExt cx="10082989" cy="2455608"/>
          </a:xfrm>
        </p:grpSpPr>
        <p:pic>
          <p:nvPicPr>
            <p:cNvPr id="5" name="Picture 4" descr="A number on a line&#10;&#10;AI-generated content may be incorrect.">
              <a:extLst>
                <a:ext uri="{FF2B5EF4-FFF2-40B4-BE49-F238E27FC236}">
                  <a16:creationId xmlns:a16="http://schemas.microsoft.com/office/drawing/2014/main" id="{34A9D5DB-58A6-E174-C760-07AF9832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-484244" y="916564"/>
              <a:ext cx="10082989" cy="24556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826917-7D3F-14D4-B6FF-8917913660C7}"/>
                </a:ext>
              </a:extLst>
            </p:cNvPr>
            <p:cNvSpPr txBox="1"/>
            <p:nvPr/>
          </p:nvSpPr>
          <p:spPr>
            <a:xfrm>
              <a:off x="77428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0495C-25D9-81FA-CD4E-3F8C7EEAC301}"/>
                </a:ext>
              </a:extLst>
            </p:cNvPr>
            <p:cNvSpPr txBox="1"/>
            <p:nvPr/>
          </p:nvSpPr>
          <p:spPr>
            <a:xfrm>
              <a:off x="147925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1311E-30E8-FE30-97F1-F497CB75D8FD}"/>
                </a:ext>
              </a:extLst>
            </p:cNvPr>
            <p:cNvSpPr txBox="1"/>
            <p:nvPr/>
          </p:nvSpPr>
          <p:spPr>
            <a:xfrm>
              <a:off x="218423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FE2F06-CA17-5EBC-F4F4-EBB8F2EEAEB6}"/>
                </a:ext>
              </a:extLst>
            </p:cNvPr>
            <p:cNvSpPr txBox="1"/>
            <p:nvPr/>
          </p:nvSpPr>
          <p:spPr>
            <a:xfrm>
              <a:off x="288920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30E62-D73C-B992-E12F-2A10172217E0}"/>
                </a:ext>
              </a:extLst>
            </p:cNvPr>
            <p:cNvSpPr txBox="1"/>
            <p:nvPr/>
          </p:nvSpPr>
          <p:spPr>
            <a:xfrm>
              <a:off x="359417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69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46A268-D693-3B27-599C-E9701F84AC94}"/>
                </a:ext>
              </a:extLst>
            </p:cNvPr>
            <p:cNvSpPr txBox="1"/>
            <p:nvPr/>
          </p:nvSpPr>
          <p:spPr>
            <a:xfrm>
              <a:off x="429915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C36918-8C3F-9E66-FFD8-B9A66AB7B6D7}"/>
                </a:ext>
              </a:extLst>
            </p:cNvPr>
            <p:cNvSpPr txBox="1"/>
            <p:nvPr/>
          </p:nvSpPr>
          <p:spPr>
            <a:xfrm>
              <a:off x="500412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515D6-B7A8-1A65-709A-56395A8A1DB2}"/>
                </a:ext>
              </a:extLst>
            </p:cNvPr>
            <p:cNvSpPr txBox="1"/>
            <p:nvPr/>
          </p:nvSpPr>
          <p:spPr>
            <a:xfrm>
              <a:off x="570910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F46D28-A5D7-949C-AD44-E49E053C074E}"/>
                </a:ext>
              </a:extLst>
            </p:cNvPr>
            <p:cNvSpPr txBox="1"/>
            <p:nvPr/>
          </p:nvSpPr>
          <p:spPr>
            <a:xfrm>
              <a:off x="641407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3AEBBB-A2E9-F221-83F9-66CCA5D9B340}"/>
                </a:ext>
              </a:extLst>
            </p:cNvPr>
            <p:cNvSpPr txBox="1"/>
            <p:nvPr/>
          </p:nvSpPr>
          <p:spPr>
            <a:xfrm>
              <a:off x="711904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A1448-5C9C-A16C-C983-1B8E2369EBD8}"/>
                </a:ext>
              </a:extLst>
            </p:cNvPr>
            <p:cNvSpPr txBox="1"/>
            <p:nvPr/>
          </p:nvSpPr>
          <p:spPr>
            <a:xfrm>
              <a:off x="7824026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75</a:t>
              </a:r>
            </a:p>
          </p:txBody>
        </p:sp>
      </p:grp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>
            <a:off x="4110363" y="1937153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E6140-4966-DF7B-1F46-5894FB80F530}"/>
              </a:ext>
            </a:extLst>
          </p:cNvPr>
          <p:cNvSpPr txBox="1"/>
          <p:nvPr/>
        </p:nvSpPr>
        <p:spPr>
          <a:xfrm>
            <a:off x="4566096" y="2904210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2447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DC1B8-ADB9-1C73-C8C7-06F5C591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140904F-82E3-BF5D-7BCA-BF2F4E637F83}"/>
              </a:ext>
            </a:extLst>
          </p:cNvPr>
          <p:cNvGrpSpPr/>
          <p:nvPr/>
        </p:nvGrpSpPr>
        <p:grpSpPr>
          <a:xfrm>
            <a:off x="-233525" y="1516937"/>
            <a:ext cx="10082989" cy="2455608"/>
            <a:chOff x="-484244" y="916564"/>
            <a:chExt cx="10082989" cy="2455608"/>
          </a:xfrm>
        </p:grpSpPr>
        <p:pic>
          <p:nvPicPr>
            <p:cNvPr id="5" name="Picture 4" descr="A number on a line&#10;&#10;AI-generated content may be incorrect.">
              <a:extLst>
                <a:ext uri="{FF2B5EF4-FFF2-40B4-BE49-F238E27FC236}">
                  <a16:creationId xmlns:a16="http://schemas.microsoft.com/office/drawing/2014/main" id="{D41C7C28-FAAE-4B04-8509-0F443AD41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-484244" y="916564"/>
              <a:ext cx="10082989" cy="24556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D81A12-2466-5559-4A25-91A68D3551D1}"/>
                </a:ext>
              </a:extLst>
            </p:cNvPr>
            <p:cNvSpPr txBox="1"/>
            <p:nvPr/>
          </p:nvSpPr>
          <p:spPr>
            <a:xfrm>
              <a:off x="77428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45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41FEB3-0A31-B112-E424-F192F2F3E27A}"/>
                </a:ext>
              </a:extLst>
            </p:cNvPr>
            <p:cNvSpPr txBox="1"/>
            <p:nvPr/>
          </p:nvSpPr>
          <p:spPr>
            <a:xfrm>
              <a:off x="147925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46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AFAD2D-5618-5BB4-64C9-F2267B6929CA}"/>
                </a:ext>
              </a:extLst>
            </p:cNvPr>
            <p:cNvSpPr txBox="1"/>
            <p:nvPr/>
          </p:nvSpPr>
          <p:spPr>
            <a:xfrm>
              <a:off x="218423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47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014A30-0DD2-5614-8994-EE852A99FFBD}"/>
                </a:ext>
              </a:extLst>
            </p:cNvPr>
            <p:cNvSpPr txBox="1"/>
            <p:nvPr/>
          </p:nvSpPr>
          <p:spPr>
            <a:xfrm>
              <a:off x="288920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48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1B0AAA-801C-42AF-1F91-35AFE1E4F960}"/>
                </a:ext>
              </a:extLst>
            </p:cNvPr>
            <p:cNvSpPr txBox="1"/>
            <p:nvPr/>
          </p:nvSpPr>
          <p:spPr>
            <a:xfrm>
              <a:off x="359417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49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FAF624-ADB3-4CED-C535-0683CB46349C}"/>
                </a:ext>
              </a:extLst>
            </p:cNvPr>
            <p:cNvSpPr txBox="1"/>
            <p:nvPr/>
          </p:nvSpPr>
          <p:spPr>
            <a:xfrm>
              <a:off x="429915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D7FEA9-83A5-8534-D1B9-16C678A8622E}"/>
                </a:ext>
              </a:extLst>
            </p:cNvPr>
            <p:cNvSpPr txBox="1"/>
            <p:nvPr/>
          </p:nvSpPr>
          <p:spPr>
            <a:xfrm>
              <a:off x="500412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77B117-67B4-7CB1-1698-CB5455A1F636}"/>
                </a:ext>
              </a:extLst>
            </p:cNvPr>
            <p:cNvSpPr txBox="1"/>
            <p:nvPr/>
          </p:nvSpPr>
          <p:spPr>
            <a:xfrm>
              <a:off x="570910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C91E30-2E93-2C5A-4136-B356AF398E34}"/>
                </a:ext>
              </a:extLst>
            </p:cNvPr>
            <p:cNvSpPr txBox="1"/>
            <p:nvPr/>
          </p:nvSpPr>
          <p:spPr>
            <a:xfrm>
              <a:off x="641407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2ECA5-B1D1-508F-5C3F-23A4324679FD}"/>
                </a:ext>
              </a:extLst>
            </p:cNvPr>
            <p:cNvSpPr txBox="1"/>
            <p:nvPr/>
          </p:nvSpPr>
          <p:spPr>
            <a:xfrm>
              <a:off x="711904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9E72F0-C189-D730-9292-B9FAC02693E2}"/>
                </a:ext>
              </a:extLst>
            </p:cNvPr>
            <p:cNvSpPr txBox="1"/>
            <p:nvPr/>
          </p:nvSpPr>
          <p:spPr>
            <a:xfrm>
              <a:off x="7824026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55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78D2E1F-3EDC-1C61-6033-95B7D7C3A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B0D68E-5E2C-FB7E-8EE7-944AE21714BD}"/>
              </a:ext>
            </a:extLst>
          </p:cNvPr>
          <p:cNvSpPr/>
          <p:nvPr/>
        </p:nvSpPr>
        <p:spPr>
          <a:xfrm>
            <a:off x="2095737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D060BD-533C-AB35-9C52-2798E3EDFBFD}"/>
              </a:ext>
            </a:extLst>
          </p:cNvPr>
          <p:cNvSpPr/>
          <p:nvPr/>
        </p:nvSpPr>
        <p:spPr>
          <a:xfrm>
            <a:off x="4100048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F51854-39D8-7987-D4F2-B2F1382C5AF2}"/>
              </a:ext>
            </a:extLst>
          </p:cNvPr>
          <p:cNvSpPr/>
          <p:nvPr/>
        </p:nvSpPr>
        <p:spPr>
          <a:xfrm>
            <a:off x="3023415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A3481A-457B-3E4D-CEBD-3AE60F6F495A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1F39CF-C84C-C774-EE17-775CF1519465}"/>
              </a:ext>
            </a:extLst>
          </p:cNvPr>
          <p:cNvSpPr/>
          <p:nvPr/>
        </p:nvSpPr>
        <p:spPr>
          <a:xfrm>
            <a:off x="5822168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6ED3C5F-0986-D206-D946-B9C2CE6AE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3F15FF40-A1E5-7956-1330-BB77633BC388}"/>
              </a:ext>
            </a:extLst>
          </p:cNvPr>
          <p:cNvSpPr/>
          <p:nvPr/>
        </p:nvSpPr>
        <p:spPr>
          <a:xfrm>
            <a:off x="4129787" y="1954725"/>
            <a:ext cx="884425" cy="1580032"/>
          </a:xfrm>
          <a:prstGeom prst="circularArrow">
            <a:avLst>
              <a:gd name="adj1" fmla="val 7420"/>
              <a:gd name="adj2" fmla="val 1459918"/>
              <a:gd name="adj3" fmla="val 19903716"/>
              <a:gd name="adj4" fmla="val 10800000"/>
              <a:gd name="adj5" fmla="val 118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1CAA5-A963-759A-8347-CF27FEA40E52}"/>
              </a:ext>
            </a:extLst>
          </p:cNvPr>
          <p:cNvSpPr txBox="1"/>
          <p:nvPr/>
        </p:nvSpPr>
        <p:spPr>
          <a:xfrm>
            <a:off x="4584291" y="2892562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D816F95F-E72B-3B66-D941-FE2B87A8ED6F}"/>
              </a:ext>
            </a:extLst>
          </p:cNvPr>
          <p:cNvSpPr/>
          <p:nvPr/>
        </p:nvSpPr>
        <p:spPr>
          <a:xfrm>
            <a:off x="4854672" y="1915673"/>
            <a:ext cx="884425" cy="1580032"/>
          </a:xfrm>
          <a:prstGeom prst="circularArrow">
            <a:avLst>
              <a:gd name="adj1" fmla="val 7420"/>
              <a:gd name="adj2" fmla="val 1459918"/>
              <a:gd name="adj3" fmla="val 19903716"/>
              <a:gd name="adj4" fmla="val 10800000"/>
              <a:gd name="adj5" fmla="val 118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97790A-C716-8276-2601-6274CE57E34C}"/>
              </a:ext>
            </a:extLst>
          </p:cNvPr>
          <p:cNvSpPr txBox="1"/>
          <p:nvPr/>
        </p:nvSpPr>
        <p:spPr>
          <a:xfrm>
            <a:off x="5292945" y="2892786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31251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800711" y="452819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692851" y="156322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48 + 1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309419" y="1533534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752164" y="254634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48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692853" y="344211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49 + 2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840334" y="448841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 </a:t>
            </a:r>
            <a:r>
              <a:rPr lang="en-GB" sz="4000" dirty="0">
                <a:latin typeface="Arial Rounded MT Bold" panose="020F0704030504030204" pitchFamily="34" charset="0"/>
              </a:rPr>
              <a:t> + 2 =  60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309419" y="2457383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309419" y="3427306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3148766" y="4488411"/>
            <a:ext cx="8062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58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3" y="168302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8EC50E-A37A-749A-14E7-8D54F9AD8F75}"/>
              </a:ext>
            </a:extLst>
          </p:cNvPr>
          <p:cNvSpPr/>
          <p:nvPr/>
        </p:nvSpPr>
        <p:spPr>
          <a:xfrm>
            <a:off x="5839719" y="549130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F3F75E-C75F-258F-E25B-9B4E78A6D039}"/>
              </a:ext>
            </a:extLst>
          </p:cNvPr>
          <p:cNvSpPr txBox="1"/>
          <p:nvPr/>
        </p:nvSpPr>
        <p:spPr>
          <a:xfrm>
            <a:off x="879344" y="5420255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+ 2 =  51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22B3E8-E196-CD72-3DDC-8DBE6890BD52}"/>
              </a:ext>
            </a:extLst>
          </p:cNvPr>
          <p:cNvSpPr/>
          <p:nvPr/>
        </p:nvSpPr>
        <p:spPr>
          <a:xfrm>
            <a:off x="3187774" y="5430493"/>
            <a:ext cx="76723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33740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650</TotalTime>
  <Words>230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34</cp:revision>
  <dcterms:created xsi:type="dcterms:W3CDTF">2013-01-27T09:14:16Z</dcterms:created>
  <dcterms:modified xsi:type="dcterms:W3CDTF">2026-04-05T16:01:17Z</dcterms:modified>
  <cp:category/>
</cp:coreProperties>
</file>