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05" r:id="rId3"/>
    <p:sldId id="293" r:id="rId4"/>
    <p:sldId id="308" r:id="rId5"/>
    <p:sldId id="275" r:id="rId6"/>
    <p:sldId id="30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57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370935" y="25977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2: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8894" y="2564077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3800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437225" y="497431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71368" y="4526592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50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76106" y="546098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469F4A-DADA-7D34-9991-65A373FDB14C}"/>
              </a:ext>
            </a:extLst>
          </p:cNvPr>
          <p:cNvGrpSpPr/>
          <p:nvPr/>
        </p:nvGrpSpPr>
        <p:grpSpPr>
          <a:xfrm>
            <a:off x="2124641" y="1652322"/>
            <a:ext cx="5484654" cy="1512482"/>
            <a:chOff x="4029001" y="1554202"/>
            <a:chExt cx="5415000" cy="151248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4029001" y="1746444"/>
              <a:ext cx="5415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6265363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5BDC92-95C4-BBC6-ACA3-3C739C41083C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9C9189-1BD9-6462-DC0D-728F9EC303A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AE6609-A96B-AFD7-295B-E8DBF82F1B0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EE6978-4357-C411-FDBF-B64C7891CFD0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64A531F-1490-98B8-94FF-917132B388D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B7F3BE-B9E7-3FD9-3A0F-34E100DBBB4A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5E59E7-37F6-DA4E-8C64-F13527E23B1A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B904C0A-734B-75CE-A7A1-E6745B929A9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E14C5B-F0D4-FAA7-DCAC-BB7A7C13F35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B74D9A-7B5F-4D98-D836-769E74B9BBC1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F13F303-D62C-A547-2AC0-604CE1F7F8FD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751E98-BDDD-B3FF-A954-BC2B02CC2969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B514BF-BB16-8437-7210-86210BD1B59A}"/>
              </a:ext>
            </a:extLst>
          </p:cNvPr>
          <p:cNvGrpSpPr/>
          <p:nvPr/>
        </p:nvGrpSpPr>
        <p:grpSpPr>
          <a:xfrm>
            <a:off x="2126989" y="1634643"/>
            <a:ext cx="5482305" cy="1530989"/>
            <a:chOff x="4029001" y="1535695"/>
            <a:chExt cx="5415000" cy="153098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3FC83DD-EB53-5EB1-2DC4-9C3589DD01F9}"/>
                </a:ext>
              </a:extLst>
            </p:cNvPr>
            <p:cNvSpPr/>
            <p:nvPr/>
          </p:nvSpPr>
          <p:spPr>
            <a:xfrm>
              <a:off x="4029001" y="1746444"/>
              <a:ext cx="5415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BA70B61-07BE-CF14-5397-9B86D1B5C87C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C17BEBF2-83A0-CA9D-DC0D-27DB7B92F1D5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30AB05D-6769-EDBE-84F8-529D2489A09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15605F-68C1-64AD-C914-0BE523DEA710}"/>
                </a:ext>
              </a:extLst>
            </p:cNvPr>
            <p:cNvSpPr/>
            <p:nvPr/>
          </p:nvSpPr>
          <p:spPr>
            <a:xfrm>
              <a:off x="6382444" y="153569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B7BEE0-8A6D-DF92-082E-7B1D602358FD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A75EFAE-8959-C43B-A709-22DF09E9CE1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17A367B-CB07-60B9-6D65-728299BF156D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0CF9AB-AB58-C73B-4ED3-19AA35B26D3D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058BE55-8B38-2231-9A60-D8CE7D85ACF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B2177E-B3A0-F50E-724A-FFECA1E29A3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46EC5B1-D8D7-9638-56D4-BD4AAA53D1BD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97CA4F06-28BA-B585-D481-98109963E00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6069AA-2D10-7F28-D1D5-392226A2391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216C78C-9D93-3311-9437-C5BCCFBFE717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D7B6E71-DB8F-5499-5D73-58EA81DA2067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1769DB7-7D42-E1EE-4555-CEB692AAB81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22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1218" y="847564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45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5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52050" y="2234440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“5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5 × ___ = 45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45  ÷  5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4779711" y="1899702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5 x  ?  = 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6197791" y="1851956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7EE57D-D833-3010-7BBB-6A26208372F2}"/>
              </a:ext>
            </a:extLst>
          </p:cNvPr>
          <p:cNvSpPr txBox="1"/>
          <p:nvPr/>
        </p:nvSpPr>
        <p:spPr>
          <a:xfrm>
            <a:off x="4779711" y="2892681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6 x   ?  = 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939224-DA4D-7866-89D3-606A13030679}"/>
              </a:ext>
            </a:extLst>
          </p:cNvPr>
          <p:cNvSpPr txBox="1"/>
          <p:nvPr/>
        </p:nvSpPr>
        <p:spPr>
          <a:xfrm>
            <a:off x="4779711" y="3862812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? x  9  = 45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2B07EF-662C-5785-13DD-C1A7109DBEEB}"/>
              </a:ext>
            </a:extLst>
          </p:cNvPr>
          <p:cNvSpPr/>
          <p:nvPr/>
        </p:nvSpPr>
        <p:spPr>
          <a:xfrm>
            <a:off x="6271252" y="2830171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D30F8E-897B-790D-0891-79471C150304}"/>
              </a:ext>
            </a:extLst>
          </p:cNvPr>
          <p:cNvSpPr/>
          <p:nvPr/>
        </p:nvSpPr>
        <p:spPr>
          <a:xfrm>
            <a:off x="5361768" y="3811461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279A3-AB9B-5916-0B44-14A2E3D2D31F}"/>
              </a:ext>
            </a:extLst>
          </p:cNvPr>
          <p:cNvSpPr/>
          <p:nvPr/>
        </p:nvSpPr>
        <p:spPr>
          <a:xfrm>
            <a:off x="3607132" y="184453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F97A2-F2CA-6F29-E175-1E5E42855090}"/>
              </a:ext>
            </a:extLst>
          </p:cNvPr>
          <p:cNvSpPr/>
          <p:nvPr/>
        </p:nvSpPr>
        <p:spPr>
          <a:xfrm>
            <a:off x="3607132" y="280318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2C5E1D-ADFE-1D83-49BB-86BA7BE41374}"/>
              </a:ext>
            </a:extLst>
          </p:cNvPr>
          <p:cNvSpPr/>
          <p:nvPr/>
        </p:nvSpPr>
        <p:spPr>
          <a:xfrm>
            <a:off x="3607132" y="37581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EF4378-6D63-38B0-7038-EA534D07A058}"/>
              </a:ext>
            </a:extLst>
          </p:cNvPr>
          <p:cNvSpPr txBox="1"/>
          <p:nvPr/>
        </p:nvSpPr>
        <p:spPr>
          <a:xfrm>
            <a:off x="821231" y="1899702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10  ÷  5 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C8C05-F4E2-7640-8B2C-77E03AC00840}"/>
              </a:ext>
            </a:extLst>
          </p:cNvPr>
          <p:cNvSpPr txBox="1"/>
          <p:nvPr/>
        </p:nvSpPr>
        <p:spPr>
          <a:xfrm>
            <a:off x="821231" y="2859118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25  ÷  5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8C5151-8828-D70A-D2D5-587BFAF40B65}"/>
              </a:ext>
            </a:extLst>
          </p:cNvPr>
          <p:cNvSpPr txBox="1"/>
          <p:nvPr/>
        </p:nvSpPr>
        <p:spPr>
          <a:xfrm>
            <a:off x="821231" y="381853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40  ÷  5  = </a:t>
            </a:r>
          </a:p>
        </p:txBody>
      </p:sp>
    </p:spTree>
    <p:extLst>
      <p:ext uri="{BB962C8B-B14F-4D97-AF65-F5344CB8AC3E}">
        <p14:creationId xmlns:p14="http://schemas.microsoft.com/office/powerpoint/2010/main" val="13659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0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655</TotalTime>
  <Words>242</Words>
  <Application>Microsoft Office PowerPoint</Application>
  <PresentationFormat>On-screen Show (4:3)</PresentationFormat>
  <Paragraphs>98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36</cp:revision>
  <dcterms:created xsi:type="dcterms:W3CDTF">2013-01-27T09:14:16Z</dcterms:created>
  <dcterms:modified xsi:type="dcterms:W3CDTF">2026-04-02T10:57:48Z</dcterms:modified>
  <cp:category/>
</cp:coreProperties>
</file>